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bin" ContentType="application/vnd.openxmlformats-officedocument.oleObject"/>
  <Default Extension="wav" ContentType="audio/x-wav"/>
  <Default Extension="gif" ContentType="image/gif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.xml" ContentType="application/vnd.openxmlformats-officedocument.presentationml.slide+xml"/>
  <Override PartName="/ppt/slides/slide130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2" r:id="rId3"/>
    <p:sldMasterId id="2147483675" r:id="rId4"/>
  </p:sldMasterIdLst>
  <p:notesMasterIdLst>
    <p:notesMasterId r:id="rId7"/>
  </p:notesMasterIdLst>
  <p:handoutMasterIdLst>
    <p:handoutMasterId r:id="rId136"/>
  </p:handoutMasterIdLst>
  <p:sldIdLst>
    <p:sldId id="404" r:id="rId5"/>
    <p:sldId id="406" r:id="rId6"/>
    <p:sldId id="407" r:id="rId8"/>
    <p:sldId id="408" r:id="rId9"/>
    <p:sldId id="409" r:id="rId10"/>
    <p:sldId id="410" r:id="rId11"/>
    <p:sldId id="411" r:id="rId12"/>
    <p:sldId id="447" r:id="rId13"/>
    <p:sldId id="448" r:id="rId14"/>
    <p:sldId id="449" r:id="rId15"/>
    <p:sldId id="315" r:id="rId16"/>
    <p:sldId id="317" r:id="rId17"/>
    <p:sldId id="311" r:id="rId18"/>
    <p:sldId id="312" r:id="rId19"/>
    <p:sldId id="331" r:id="rId20"/>
    <p:sldId id="332" r:id="rId21"/>
    <p:sldId id="352" r:id="rId22"/>
    <p:sldId id="353" r:id="rId23"/>
    <p:sldId id="354" r:id="rId24"/>
    <p:sldId id="313" r:id="rId25"/>
    <p:sldId id="318" r:id="rId26"/>
    <p:sldId id="314" r:id="rId27"/>
    <p:sldId id="355" r:id="rId28"/>
    <p:sldId id="291" r:id="rId29"/>
    <p:sldId id="292" r:id="rId30"/>
    <p:sldId id="309" r:id="rId31"/>
    <p:sldId id="333" r:id="rId32"/>
    <p:sldId id="334" r:id="rId33"/>
    <p:sldId id="339" r:id="rId34"/>
    <p:sldId id="345" r:id="rId35"/>
    <p:sldId id="341" r:id="rId36"/>
    <p:sldId id="342" r:id="rId37"/>
    <p:sldId id="335" r:id="rId38"/>
    <p:sldId id="344" r:id="rId39"/>
    <p:sldId id="336" r:id="rId40"/>
    <p:sldId id="343" r:id="rId41"/>
    <p:sldId id="340" r:id="rId42"/>
    <p:sldId id="337" r:id="rId43"/>
    <p:sldId id="346" r:id="rId44"/>
    <p:sldId id="347" r:id="rId45"/>
    <p:sldId id="348" r:id="rId46"/>
    <p:sldId id="349" r:id="rId47"/>
    <p:sldId id="356" r:id="rId48"/>
    <p:sldId id="357" r:id="rId49"/>
    <p:sldId id="358" r:id="rId50"/>
    <p:sldId id="350" r:id="rId51"/>
    <p:sldId id="359" r:id="rId52"/>
    <p:sldId id="375" r:id="rId53"/>
    <p:sldId id="360" r:id="rId54"/>
    <p:sldId id="376" r:id="rId55"/>
    <p:sldId id="377" r:id="rId56"/>
    <p:sldId id="378" r:id="rId57"/>
    <p:sldId id="361" r:id="rId58"/>
    <p:sldId id="362" r:id="rId59"/>
    <p:sldId id="379" r:id="rId60"/>
    <p:sldId id="380" r:id="rId61"/>
    <p:sldId id="381" r:id="rId62"/>
    <p:sldId id="363" r:id="rId63"/>
    <p:sldId id="364" r:id="rId64"/>
    <p:sldId id="365" r:id="rId65"/>
    <p:sldId id="366" r:id="rId66"/>
    <p:sldId id="367" r:id="rId67"/>
    <p:sldId id="368" r:id="rId68"/>
    <p:sldId id="369" r:id="rId69"/>
    <p:sldId id="370" r:id="rId70"/>
    <p:sldId id="371" r:id="rId71"/>
    <p:sldId id="372" r:id="rId72"/>
    <p:sldId id="373" r:id="rId73"/>
    <p:sldId id="374" r:id="rId74"/>
    <p:sldId id="382" r:id="rId75"/>
    <p:sldId id="383" r:id="rId76"/>
    <p:sldId id="384" r:id="rId77"/>
    <p:sldId id="385" r:id="rId78"/>
    <p:sldId id="386" r:id="rId79"/>
    <p:sldId id="387" r:id="rId80"/>
    <p:sldId id="388" r:id="rId81"/>
    <p:sldId id="389" r:id="rId82"/>
    <p:sldId id="390" r:id="rId83"/>
    <p:sldId id="391" r:id="rId84"/>
    <p:sldId id="392" r:id="rId85"/>
    <p:sldId id="393" r:id="rId86"/>
    <p:sldId id="394" r:id="rId87"/>
    <p:sldId id="395" r:id="rId88"/>
    <p:sldId id="396" r:id="rId89"/>
    <p:sldId id="397" r:id="rId90"/>
    <p:sldId id="398" r:id="rId91"/>
    <p:sldId id="399" r:id="rId92"/>
    <p:sldId id="400" r:id="rId93"/>
    <p:sldId id="401" r:id="rId94"/>
    <p:sldId id="402" r:id="rId95"/>
    <p:sldId id="403" r:id="rId96"/>
    <p:sldId id="414" r:id="rId97"/>
    <p:sldId id="415" r:id="rId98"/>
    <p:sldId id="416" r:id="rId99"/>
    <p:sldId id="417" r:id="rId100"/>
    <p:sldId id="418" r:id="rId101"/>
    <p:sldId id="419" r:id="rId102"/>
    <p:sldId id="420" r:id="rId103"/>
    <p:sldId id="421" r:id="rId104"/>
    <p:sldId id="422" r:id="rId105"/>
    <p:sldId id="423" r:id="rId106"/>
    <p:sldId id="424" r:id="rId107"/>
    <p:sldId id="425" r:id="rId108"/>
    <p:sldId id="426" r:id="rId109"/>
    <p:sldId id="427" r:id="rId110"/>
    <p:sldId id="428" r:id="rId111"/>
    <p:sldId id="429" r:id="rId112"/>
    <p:sldId id="430" r:id="rId113"/>
    <p:sldId id="431" r:id="rId114"/>
    <p:sldId id="432" r:id="rId115"/>
    <p:sldId id="433" r:id="rId116"/>
    <p:sldId id="434" r:id="rId117"/>
    <p:sldId id="435" r:id="rId118"/>
    <p:sldId id="436" r:id="rId119"/>
    <p:sldId id="437" r:id="rId120"/>
    <p:sldId id="438" r:id="rId121"/>
    <p:sldId id="439" r:id="rId122"/>
    <p:sldId id="440" r:id="rId123"/>
    <p:sldId id="441" r:id="rId124"/>
    <p:sldId id="442" r:id="rId125"/>
    <p:sldId id="443" r:id="rId126"/>
    <p:sldId id="444" r:id="rId127"/>
    <p:sldId id="445" r:id="rId128"/>
    <p:sldId id="446" r:id="rId129"/>
    <p:sldId id="271" r:id="rId130"/>
    <p:sldId id="450" r:id="rId131"/>
    <p:sldId id="451" r:id="rId132"/>
    <p:sldId id="272" r:id="rId133"/>
    <p:sldId id="452" r:id="rId134"/>
    <p:sldId id="453" r:id="rId135"/>
  </p:sldIdLst>
  <p:sldSz cx="12192000" cy="6858000"/>
  <p:notesSz cx="6858000" cy="9144000"/>
  <p:defaultTextStyle>
    <a:defPPr>
      <a:defRPr lang="zh-CN"/>
    </a:defPPr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4400" b="0" i="0" u="none" kern="1200" baseline="0">
        <a:solidFill>
          <a:schemeClr val="tx1"/>
        </a:solidFill>
        <a:latin typeface="Arial Black" panose="020B0A04020102020204" pitchFamily="34" charset="0"/>
        <a:ea typeface="宋体" panose="02010600030101010101" pitchFamily="2" charset="-122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4400" b="0" i="0" u="none" kern="1200" baseline="0">
        <a:solidFill>
          <a:schemeClr val="tx1"/>
        </a:solidFill>
        <a:latin typeface="Arial Black" panose="020B0A04020102020204" pitchFamily="34" charset="0"/>
        <a:ea typeface="宋体" panose="02010600030101010101" pitchFamily="2" charset="-122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4400" b="0" i="0" u="none" kern="1200" baseline="0">
        <a:solidFill>
          <a:schemeClr val="tx1"/>
        </a:solidFill>
        <a:latin typeface="Arial Black" panose="020B0A04020102020204" pitchFamily="34" charset="0"/>
        <a:ea typeface="宋体" panose="02010600030101010101" pitchFamily="2" charset="-122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4400" b="0" i="0" u="none" kern="1200" baseline="0">
        <a:solidFill>
          <a:schemeClr val="tx1"/>
        </a:solidFill>
        <a:latin typeface="Arial Black" panose="020B0A04020102020204" pitchFamily="34" charset="0"/>
        <a:ea typeface="宋体" panose="02010600030101010101" pitchFamily="2" charset="-122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4400" b="0" i="0" u="none" kern="1200" baseline="0">
        <a:solidFill>
          <a:schemeClr val="tx1"/>
        </a:solidFill>
        <a:latin typeface="Arial Black" panose="020B0A04020102020204" pitchFamily="34" charset="0"/>
        <a:ea typeface="宋体" panose="02010600030101010101" pitchFamily="2" charset="-122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4400" b="0" i="0" u="none" kern="1200" baseline="0">
        <a:solidFill>
          <a:schemeClr val="tx1"/>
        </a:solidFill>
        <a:latin typeface="Arial Black" panose="020B0A04020102020204" pitchFamily="34" charset="0"/>
        <a:ea typeface="宋体" panose="02010600030101010101" pitchFamily="2" charset="-122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4400" b="0" i="0" u="none" kern="1200" baseline="0">
        <a:solidFill>
          <a:schemeClr val="tx1"/>
        </a:solidFill>
        <a:latin typeface="Arial Black" panose="020B0A04020102020204" pitchFamily="34" charset="0"/>
        <a:ea typeface="宋体" panose="02010600030101010101" pitchFamily="2" charset="-122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4400" b="0" i="0" u="none" kern="1200" baseline="0">
        <a:solidFill>
          <a:schemeClr val="tx1"/>
        </a:solidFill>
        <a:latin typeface="Arial Black" panose="020B0A04020102020204" pitchFamily="34" charset="0"/>
        <a:ea typeface="宋体" panose="02010600030101010101" pitchFamily="2" charset="-122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4400" b="0" i="0" u="none" kern="1200" baseline="0">
        <a:solidFill>
          <a:schemeClr val="tx1"/>
        </a:solidFill>
        <a:latin typeface="Arial Black" panose="020B0A04020102020204" pitchFamily="34" charset="0"/>
        <a:ea typeface="宋体" panose="02010600030101010101" pitchFamily="2" charset="-122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CC"/>
    <a:srgbClr val="FF3300"/>
    <a:srgbClr val="FFFF00"/>
    <a:srgbClr val="33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7215"/>
    <p:restoredTop sz="93006"/>
  </p:normalViewPr>
  <p:slideViewPr>
    <p:cSldViewPr showGuides="1">
      <p:cViewPr>
        <p:scale>
          <a:sx n="100" d="100"/>
          <a:sy n="100" d="100"/>
        </p:scale>
        <p:origin x="-678" y="-72"/>
      </p:cViewPr>
      <p:guideLst>
        <p:guide orient="horz" pos="2160"/>
        <p:guide pos="38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9" Type="http://schemas.openxmlformats.org/officeDocument/2006/relationships/slide" Target="slides/slide94.xml"/><Relationship Id="rId98" Type="http://schemas.openxmlformats.org/officeDocument/2006/relationships/slide" Target="slides/slide93.xml"/><Relationship Id="rId97" Type="http://schemas.openxmlformats.org/officeDocument/2006/relationships/slide" Target="slides/slide92.xml"/><Relationship Id="rId96" Type="http://schemas.openxmlformats.org/officeDocument/2006/relationships/slide" Target="slides/slide91.xml"/><Relationship Id="rId95" Type="http://schemas.openxmlformats.org/officeDocument/2006/relationships/slide" Target="slides/slide90.xml"/><Relationship Id="rId94" Type="http://schemas.openxmlformats.org/officeDocument/2006/relationships/slide" Target="slides/slide89.xml"/><Relationship Id="rId93" Type="http://schemas.openxmlformats.org/officeDocument/2006/relationships/slide" Target="slides/slide88.xml"/><Relationship Id="rId92" Type="http://schemas.openxmlformats.org/officeDocument/2006/relationships/slide" Target="slides/slide87.xml"/><Relationship Id="rId91" Type="http://schemas.openxmlformats.org/officeDocument/2006/relationships/slide" Target="slides/slide86.xml"/><Relationship Id="rId90" Type="http://schemas.openxmlformats.org/officeDocument/2006/relationships/slide" Target="slides/slide85.xml"/><Relationship Id="rId9" Type="http://schemas.openxmlformats.org/officeDocument/2006/relationships/slide" Target="slides/slide4.xml"/><Relationship Id="rId89" Type="http://schemas.openxmlformats.org/officeDocument/2006/relationships/slide" Target="slides/slide84.xml"/><Relationship Id="rId88" Type="http://schemas.openxmlformats.org/officeDocument/2006/relationships/slide" Target="slides/slide83.xml"/><Relationship Id="rId87" Type="http://schemas.openxmlformats.org/officeDocument/2006/relationships/slide" Target="slides/slide82.xml"/><Relationship Id="rId86" Type="http://schemas.openxmlformats.org/officeDocument/2006/relationships/slide" Target="slides/slide81.xml"/><Relationship Id="rId85" Type="http://schemas.openxmlformats.org/officeDocument/2006/relationships/slide" Target="slides/slide80.xml"/><Relationship Id="rId84" Type="http://schemas.openxmlformats.org/officeDocument/2006/relationships/slide" Target="slides/slide79.xml"/><Relationship Id="rId83" Type="http://schemas.openxmlformats.org/officeDocument/2006/relationships/slide" Target="slides/slide78.xml"/><Relationship Id="rId82" Type="http://schemas.openxmlformats.org/officeDocument/2006/relationships/slide" Target="slides/slide77.xml"/><Relationship Id="rId81" Type="http://schemas.openxmlformats.org/officeDocument/2006/relationships/slide" Target="slides/slide76.xml"/><Relationship Id="rId80" Type="http://schemas.openxmlformats.org/officeDocument/2006/relationships/slide" Target="slides/slide75.xml"/><Relationship Id="rId8" Type="http://schemas.openxmlformats.org/officeDocument/2006/relationships/slide" Target="slides/slide3.xml"/><Relationship Id="rId79" Type="http://schemas.openxmlformats.org/officeDocument/2006/relationships/slide" Target="slides/slide74.xml"/><Relationship Id="rId78" Type="http://schemas.openxmlformats.org/officeDocument/2006/relationships/slide" Target="slides/slide73.xml"/><Relationship Id="rId77" Type="http://schemas.openxmlformats.org/officeDocument/2006/relationships/slide" Target="slides/slide72.xml"/><Relationship Id="rId76" Type="http://schemas.openxmlformats.org/officeDocument/2006/relationships/slide" Target="slides/slide71.xml"/><Relationship Id="rId75" Type="http://schemas.openxmlformats.org/officeDocument/2006/relationships/slide" Target="slides/slide70.xml"/><Relationship Id="rId74" Type="http://schemas.openxmlformats.org/officeDocument/2006/relationships/slide" Target="slides/slide69.xml"/><Relationship Id="rId73" Type="http://schemas.openxmlformats.org/officeDocument/2006/relationships/slide" Target="slides/slide68.xml"/><Relationship Id="rId72" Type="http://schemas.openxmlformats.org/officeDocument/2006/relationships/slide" Target="slides/slide67.xml"/><Relationship Id="rId71" Type="http://schemas.openxmlformats.org/officeDocument/2006/relationships/slide" Target="slides/slide66.xml"/><Relationship Id="rId70" Type="http://schemas.openxmlformats.org/officeDocument/2006/relationships/slide" Target="slides/slide65.xml"/><Relationship Id="rId7" Type="http://schemas.openxmlformats.org/officeDocument/2006/relationships/notesMaster" Target="notesMasters/notesMaster1.xml"/><Relationship Id="rId69" Type="http://schemas.openxmlformats.org/officeDocument/2006/relationships/slide" Target="slides/slide64.xml"/><Relationship Id="rId68" Type="http://schemas.openxmlformats.org/officeDocument/2006/relationships/slide" Target="slides/slide63.xml"/><Relationship Id="rId67" Type="http://schemas.openxmlformats.org/officeDocument/2006/relationships/slide" Target="slides/slide62.xml"/><Relationship Id="rId66" Type="http://schemas.openxmlformats.org/officeDocument/2006/relationships/slide" Target="slides/slide61.xml"/><Relationship Id="rId65" Type="http://schemas.openxmlformats.org/officeDocument/2006/relationships/slide" Target="slides/slide60.xml"/><Relationship Id="rId64" Type="http://schemas.openxmlformats.org/officeDocument/2006/relationships/slide" Target="slides/slide59.xml"/><Relationship Id="rId63" Type="http://schemas.openxmlformats.org/officeDocument/2006/relationships/slide" Target="slides/slide58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60" Type="http://schemas.openxmlformats.org/officeDocument/2006/relationships/slide" Target="slides/slide55.xml"/><Relationship Id="rId6" Type="http://schemas.openxmlformats.org/officeDocument/2006/relationships/slide" Target="slides/slide2.xml"/><Relationship Id="rId59" Type="http://schemas.openxmlformats.org/officeDocument/2006/relationships/slide" Target="slides/slide54.xml"/><Relationship Id="rId58" Type="http://schemas.openxmlformats.org/officeDocument/2006/relationships/slide" Target="slides/slide53.xml"/><Relationship Id="rId57" Type="http://schemas.openxmlformats.org/officeDocument/2006/relationships/slide" Target="slides/slide52.xml"/><Relationship Id="rId56" Type="http://schemas.openxmlformats.org/officeDocument/2006/relationships/slide" Target="slides/slide51.xml"/><Relationship Id="rId55" Type="http://schemas.openxmlformats.org/officeDocument/2006/relationships/slide" Target="slides/slide50.xml"/><Relationship Id="rId54" Type="http://schemas.openxmlformats.org/officeDocument/2006/relationships/slide" Target="slides/slide49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" Type="http://schemas.openxmlformats.org/officeDocument/2006/relationships/slide" Target="slides/slide1.xml"/><Relationship Id="rId49" Type="http://schemas.openxmlformats.org/officeDocument/2006/relationships/slide" Target="slides/slide4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0" Type="http://schemas.openxmlformats.org/officeDocument/2006/relationships/slide" Target="slides/slide35.xml"/><Relationship Id="rId4" Type="http://schemas.openxmlformats.org/officeDocument/2006/relationships/slideMaster" Target="slideMasters/slideMaster3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0" Type="http://schemas.openxmlformats.org/officeDocument/2006/relationships/slide" Target="slides/slide15.xml"/><Relationship Id="rId2" Type="http://schemas.openxmlformats.org/officeDocument/2006/relationships/theme" Target="theme/theme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9" Type="http://schemas.openxmlformats.org/officeDocument/2006/relationships/tableStyles" Target="tableStyles.xml"/><Relationship Id="rId138" Type="http://schemas.openxmlformats.org/officeDocument/2006/relationships/viewProps" Target="viewProps.xml"/><Relationship Id="rId137" Type="http://schemas.openxmlformats.org/officeDocument/2006/relationships/presProps" Target="presProps.xml"/><Relationship Id="rId136" Type="http://schemas.openxmlformats.org/officeDocument/2006/relationships/handoutMaster" Target="handoutMasters/handoutMaster1.xml"/><Relationship Id="rId135" Type="http://schemas.openxmlformats.org/officeDocument/2006/relationships/slide" Target="slides/slide130.xml"/><Relationship Id="rId134" Type="http://schemas.openxmlformats.org/officeDocument/2006/relationships/slide" Target="slides/slide129.xml"/><Relationship Id="rId133" Type="http://schemas.openxmlformats.org/officeDocument/2006/relationships/slide" Target="slides/slide128.xml"/><Relationship Id="rId132" Type="http://schemas.openxmlformats.org/officeDocument/2006/relationships/slide" Target="slides/slide127.xml"/><Relationship Id="rId131" Type="http://schemas.openxmlformats.org/officeDocument/2006/relationships/slide" Target="slides/slide126.xml"/><Relationship Id="rId130" Type="http://schemas.openxmlformats.org/officeDocument/2006/relationships/slide" Target="slides/slide125.xml"/><Relationship Id="rId13" Type="http://schemas.openxmlformats.org/officeDocument/2006/relationships/slide" Target="slides/slide8.xml"/><Relationship Id="rId129" Type="http://schemas.openxmlformats.org/officeDocument/2006/relationships/slide" Target="slides/slide124.xml"/><Relationship Id="rId128" Type="http://schemas.openxmlformats.org/officeDocument/2006/relationships/slide" Target="slides/slide123.xml"/><Relationship Id="rId127" Type="http://schemas.openxmlformats.org/officeDocument/2006/relationships/slide" Target="slides/slide122.xml"/><Relationship Id="rId126" Type="http://schemas.openxmlformats.org/officeDocument/2006/relationships/slide" Target="slides/slide121.xml"/><Relationship Id="rId125" Type="http://schemas.openxmlformats.org/officeDocument/2006/relationships/slide" Target="slides/slide120.xml"/><Relationship Id="rId124" Type="http://schemas.openxmlformats.org/officeDocument/2006/relationships/slide" Target="slides/slide119.xml"/><Relationship Id="rId123" Type="http://schemas.openxmlformats.org/officeDocument/2006/relationships/slide" Target="slides/slide118.xml"/><Relationship Id="rId122" Type="http://schemas.openxmlformats.org/officeDocument/2006/relationships/slide" Target="slides/slide117.xml"/><Relationship Id="rId121" Type="http://schemas.openxmlformats.org/officeDocument/2006/relationships/slide" Target="slides/slide116.xml"/><Relationship Id="rId120" Type="http://schemas.openxmlformats.org/officeDocument/2006/relationships/slide" Target="slides/slide115.xml"/><Relationship Id="rId12" Type="http://schemas.openxmlformats.org/officeDocument/2006/relationships/slide" Target="slides/slide7.xml"/><Relationship Id="rId119" Type="http://schemas.openxmlformats.org/officeDocument/2006/relationships/slide" Target="slides/slide114.xml"/><Relationship Id="rId118" Type="http://schemas.openxmlformats.org/officeDocument/2006/relationships/slide" Target="slides/slide113.xml"/><Relationship Id="rId117" Type="http://schemas.openxmlformats.org/officeDocument/2006/relationships/slide" Target="slides/slide112.xml"/><Relationship Id="rId116" Type="http://schemas.openxmlformats.org/officeDocument/2006/relationships/slide" Target="slides/slide111.xml"/><Relationship Id="rId115" Type="http://schemas.openxmlformats.org/officeDocument/2006/relationships/slide" Target="slides/slide110.xml"/><Relationship Id="rId114" Type="http://schemas.openxmlformats.org/officeDocument/2006/relationships/slide" Target="slides/slide109.xml"/><Relationship Id="rId113" Type="http://schemas.openxmlformats.org/officeDocument/2006/relationships/slide" Target="slides/slide108.xml"/><Relationship Id="rId112" Type="http://schemas.openxmlformats.org/officeDocument/2006/relationships/slide" Target="slides/slide107.xml"/><Relationship Id="rId111" Type="http://schemas.openxmlformats.org/officeDocument/2006/relationships/slide" Target="slides/slide106.xml"/><Relationship Id="rId110" Type="http://schemas.openxmlformats.org/officeDocument/2006/relationships/slide" Target="slides/slide105.xml"/><Relationship Id="rId11" Type="http://schemas.openxmlformats.org/officeDocument/2006/relationships/slide" Target="slides/slide6.xml"/><Relationship Id="rId109" Type="http://schemas.openxmlformats.org/officeDocument/2006/relationships/slide" Target="slides/slide104.xml"/><Relationship Id="rId108" Type="http://schemas.openxmlformats.org/officeDocument/2006/relationships/slide" Target="slides/slide103.xml"/><Relationship Id="rId107" Type="http://schemas.openxmlformats.org/officeDocument/2006/relationships/slide" Target="slides/slide102.xml"/><Relationship Id="rId106" Type="http://schemas.openxmlformats.org/officeDocument/2006/relationships/slide" Target="slides/slide101.xml"/><Relationship Id="rId105" Type="http://schemas.openxmlformats.org/officeDocument/2006/relationships/slide" Target="slides/slide100.xml"/><Relationship Id="rId104" Type="http://schemas.openxmlformats.org/officeDocument/2006/relationships/slide" Target="slides/slide99.xml"/><Relationship Id="rId103" Type="http://schemas.openxmlformats.org/officeDocument/2006/relationships/slide" Target="slides/slide98.xml"/><Relationship Id="rId102" Type="http://schemas.openxmlformats.org/officeDocument/2006/relationships/slide" Target="slides/slide97.xml"/><Relationship Id="rId101" Type="http://schemas.openxmlformats.org/officeDocument/2006/relationships/slide" Target="slides/slide96.xml"/><Relationship Id="rId100" Type="http://schemas.openxmlformats.org/officeDocument/2006/relationships/slide" Target="slides/slide95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27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200" smtClean="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 smtClean="0">
                <a:latin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5844" name="Rectangle 4"/>
          <p:cNvSpPr>
            <a:spLocks noRo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727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27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>
              <a:defRPr sz="1200" smtClean="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27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p>
            <a:pPr lvl="0" algn="r" eaLnBrk="1" hangingPunct="1"/>
            <a:fld id="{9A0DB2DC-4C9A-4742-B13C-FB6460FD3503}" type="slidenum">
              <a:rPr lang="en-US" altLang="zh-CN" sz="1200" dirty="0">
                <a:latin typeface="Arial" panose="020B0604020202020204" pitchFamily="34" charset="0"/>
              </a:rPr>
            </a:fld>
            <a:endParaRPr lang="en-US" altLang="zh-CN" sz="1200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7458" name="Rectangle 7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 eaLnBrk="1" hangingPunct="1"/>
            <a:fld id="{9A0DB2DC-4C9A-4742-B13C-FB6460FD3503}" type="slidenum">
              <a:rPr lang="zh-CN" altLang="en-US" sz="1200" dirty="0">
                <a:latin typeface="Arial" panose="020B0604020202020204" pitchFamily="34" charset="0"/>
              </a:rPr>
            </a:fld>
            <a:endParaRPr lang="zh-CN" altLang="en-US" sz="1200" dirty="0">
              <a:latin typeface="Arial" panose="020B0604020202020204" pitchFamily="34" charset="0"/>
            </a:endParaRPr>
          </a:p>
        </p:txBody>
      </p:sp>
      <p:sp>
        <p:nvSpPr>
          <p:cNvPr id="147459" name="Rectangle 2"/>
          <p:cNvSpPr>
            <a:spLocks noRo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47460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/>
          <a:p>
            <a:pPr lvl="0" eaLnBrk="1" hangingPunct="1">
              <a:spcBef>
                <a:spcPct val="0"/>
              </a:spcBef>
            </a:pPr>
            <a:r>
              <a:rPr lang="zh-CN" altLang="en-US" dirty="0"/>
              <a:t>本资料来自于资源最齐全的２１世纪教育网</a:t>
            </a:r>
            <a:r>
              <a:rPr lang="en-US" altLang="zh-CN" dirty="0"/>
              <a:t>www.21cnjy.com</a:t>
            </a:r>
            <a:endParaRPr lang="en-US" altLang="zh-CN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2514" name="幻灯片图像占位符 192513"/>
          <p:cNvSpPr>
            <a:spLocks noRot="1" noTextEdit="1"/>
          </p:cNvSpPr>
          <p:nvPr>
            <p:ph type="sldImg"/>
          </p:nvPr>
        </p:nvSpPr>
        <p:spPr/>
      </p:sp>
      <p:sp>
        <p:nvSpPr>
          <p:cNvPr id="192515" name="文本占位符 192514"/>
          <p:cNvSpPr/>
          <p:nvPr>
            <p:ph type="body" idx="1"/>
          </p:nvPr>
        </p:nvSpPr>
        <p:spPr/>
        <p:txBody>
          <a:bodyPr/>
          <a:p>
            <a:pPr lvl="0"/>
            <a:r>
              <a:rPr lang="zh-CN" altLang="en-US" dirty="0"/>
              <a:t>本资料来自于资源最齐全的２１世纪教育网</a:t>
            </a:r>
            <a:r>
              <a:rPr lang="en-US" altLang="zh-CN" dirty="0"/>
              <a:t>www.21cnjy.com</a:t>
            </a:r>
            <a:endParaRPr lang="en-US" altLang="zh-CN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4562" name="幻灯片图像占位符 194561"/>
          <p:cNvSpPr>
            <a:spLocks noRot="1" noTextEdit="1"/>
          </p:cNvSpPr>
          <p:nvPr>
            <p:ph type="sldImg"/>
          </p:nvPr>
        </p:nvSpPr>
        <p:spPr/>
      </p:sp>
      <p:sp>
        <p:nvSpPr>
          <p:cNvPr id="194563" name="文本占位符 194562"/>
          <p:cNvSpPr/>
          <p:nvPr>
            <p:ph type="body" idx="1"/>
          </p:nvPr>
        </p:nvSpPr>
        <p:spPr/>
        <p:txBody>
          <a:bodyPr/>
          <a:p>
            <a:pPr lvl="0"/>
            <a:r>
              <a:rPr lang="zh-CN" altLang="en-US" dirty="0"/>
              <a:t>本资料来自于资源最齐全的２１世纪教育网</a:t>
            </a:r>
            <a:r>
              <a:rPr lang="en-US" altLang="zh-CN" dirty="0"/>
              <a:t>www.21cnjy.com</a:t>
            </a:r>
            <a:endParaRPr lang="en-US" altLang="zh-CN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682" name="幻灯片图像占位符 71681"/>
          <p:cNvSpPr>
            <a:spLocks noRot="1" noTextEdit="1"/>
          </p:cNvSpPr>
          <p:nvPr>
            <p:ph type="sldImg"/>
          </p:nvPr>
        </p:nvSpPr>
        <p:spPr/>
      </p:sp>
      <p:sp>
        <p:nvSpPr>
          <p:cNvPr id="71683" name="文本占位符 71682"/>
          <p:cNvSpPr/>
          <p:nvPr>
            <p:ph type="body" idx="1"/>
          </p:nvPr>
        </p:nvSpPr>
        <p:spPr/>
        <p:txBody>
          <a:bodyPr/>
          <a:p>
            <a:pPr lvl="0"/>
            <a:r>
              <a:rPr lang="zh-CN" altLang="en-US" dirty="0"/>
              <a:t>本资料来自于资源最齐全的２１世纪教育网</a:t>
            </a:r>
            <a:r>
              <a:rPr lang="en-US" altLang="zh-CN"/>
              <a:t>www.21cnjy.com</a:t>
            </a:r>
            <a:endParaRPr lang="en-US" alt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8850" name="幻灯片图像占位符 78849"/>
          <p:cNvSpPr>
            <a:spLocks noRot="1" noTextEdit="1"/>
          </p:cNvSpPr>
          <p:nvPr>
            <p:ph type="sldImg"/>
          </p:nvPr>
        </p:nvSpPr>
        <p:spPr/>
      </p:sp>
      <p:sp>
        <p:nvSpPr>
          <p:cNvPr id="78851" name="文本占位符 78850"/>
          <p:cNvSpPr/>
          <p:nvPr>
            <p:ph type="body" idx="1"/>
          </p:nvPr>
        </p:nvSpPr>
        <p:spPr/>
        <p:txBody>
          <a:bodyPr/>
          <a:p>
            <a:pPr lvl="0"/>
            <a:r>
              <a:rPr lang="zh-CN" altLang="en-US"/>
              <a:t>从</a:t>
            </a:r>
            <a:r>
              <a:rPr lang="en-US" altLang="zh-CN"/>
              <a:t>2004</a:t>
            </a:r>
            <a:r>
              <a:rPr lang="zh-CN" altLang="en-US"/>
              <a:t>年</a:t>
            </a:r>
            <a:r>
              <a:rPr lang="en-US" altLang="zh-CN"/>
              <a:t>6</a:t>
            </a:r>
            <a:r>
              <a:rPr lang="zh-CN" altLang="en-US"/>
              <a:t>月</a:t>
            </a:r>
            <a:r>
              <a:rPr lang="en-US" altLang="zh-CN"/>
              <a:t>1</a:t>
            </a:r>
            <a:r>
              <a:rPr lang="zh-CN" altLang="en-US" dirty="0"/>
              <a:t>日起，天安门国旗护卫队每月逢“</a:t>
            </a:r>
            <a:r>
              <a:rPr lang="en-US" altLang="zh-CN"/>
              <a:t>1”</a:t>
            </a:r>
            <a:r>
              <a:rPr lang="zh-CN" altLang="en-US"/>
              <a:t>的</a:t>
            </a:r>
            <a:r>
              <a:rPr lang="en-US" altLang="zh-CN"/>
              <a:t>3</a:t>
            </a:r>
            <a:r>
              <a:rPr lang="zh-CN" altLang="en-US" dirty="0"/>
              <a:t>次大升旗的勤务改成每月</a:t>
            </a:r>
            <a:r>
              <a:rPr lang="en-US" altLang="zh-CN"/>
              <a:t>1</a:t>
            </a:r>
            <a:r>
              <a:rPr lang="zh-CN" altLang="en-US" dirty="0"/>
              <a:t>日进行大升旗，</a:t>
            </a:r>
            <a:r>
              <a:rPr lang="en-US" altLang="zh-CN"/>
              <a:t>36</a:t>
            </a:r>
            <a:r>
              <a:rPr lang="zh-CN" altLang="en-US" dirty="0"/>
              <a:t>名国旗护卫队员和</a:t>
            </a:r>
            <a:r>
              <a:rPr lang="en-US" altLang="zh-CN"/>
              <a:t>62</a:t>
            </a:r>
            <a:r>
              <a:rPr lang="zh-CN" altLang="en-US" dirty="0"/>
              <a:t>名武警军乐团队员和以往大升旗一样，现场演奏三遍国歌。 </a:t>
            </a:r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/>
          <p:nvPr/>
        </p:nvGrpSpPr>
        <p:grpSpPr>
          <a:xfrm>
            <a:off x="0" y="2438400"/>
            <a:ext cx="12012084" cy="1052513"/>
            <a:chOff x="0" y="1536"/>
            <a:chExt cx="5675" cy="663"/>
          </a:xfrm>
        </p:grpSpPr>
        <p:grpSp>
          <p:nvGrpSpPr>
            <p:cNvPr id="3080" name="Group 3"/>
            <p:cNvGrpSpPr/>
            <p:nvPr/>
          </p:nvGrpSpPr>
          <p:grpSpPr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2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</a:ln>
              <a:effectLst/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4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 Black" panose="020B0A040201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</a:ln>
              <a:effectLst/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4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 Black" panose="020B0A040201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3081" name="Group 6"/>
            <p:cNvGrpSpPr/>
            <p:nvPr/>
          </p:nvGrpSpPr>
          <p:grpSpPr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2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</a:ln>
              <a:effectLst/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4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 Black" panose="020B0A040201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</a:ln>
              <a:effectLst/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4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 Black" panose="020B0A040201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1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9525">
              <a:noFill/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4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anose="020B0A040201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4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anose="020B0A040201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4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anose="020B0A040201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38924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1320800" y="1676400"/>
            <a:ext cx="103632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8925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24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320800" y="6248400"/>
            <a:ext cx="2540000" cy="45720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b" anchorCtr="0" compatLnSpc="1"/>
          <a:lstStyle>
            <a:lvl1pPr>
              <a:defRPr smtClean="0">
                <a:solidFill>
                  <a:schemeClr val="bg2"/>
                </a:solidFill>
              </a:defRPr>
            </a:lvl1pPr>
          </a:lstStyle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b="0" i="0" kern="1200" cap="none" spc="0" normalizeH="0" baseline="0" noProof="0"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5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72000" y="6248400"/>
            <a:ext cx="3860800" cy="45720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b" anchorCtr="0" compatLnSpc="1"/>
          <a:lstStyle>
            <a:lvl1pPr>
              <a:defRPr smtClean="0">
                <a:solidFill>
                  <a:schemeClr val="bg2"/>
                </a:solidFill>
              </a:defRPr>
            </a:lvl1pPr>
          </a:lstStyle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b="0" i="0" kern="1200" cap="none" spc="0" normalizeH="0" baseline="0" noProof="0">
                <a:latin typeface="+mn-lt"/>
                <a:ea typeface="宋体" panose="02010600030101010101" pitchFamily="2" charset="-122"/>
                <a:cs typeface="+mn-cs"/>
              </a:rPr>
              <a:t>该资料由书利华教育网【www.ShuLiHua.net】为您整理提供</a:t>
            </a:r>
            <a:endParaRPr kumimoji="0" lang="en-US" altLang="zh-CN" b="0" i="0" kern="1200" cap="none" spc="0" normalizeH="0" baseline="0" noProof="0"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6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144000" y="6248400"/>
            <a:ext cx="2540000" cy="45720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b" anchorCtr="0" compatLnSpc="1"/>
          <a:p>
            <a:pPr algn="r" eaLnBrk="1" hangingPunct="1"/>
            <a:fld id="{9A0DB2DC-4C9A-4742-B13C-FB6460FD3503}" type="slidenum">
              <a:rPr lang="en-US" altLang="zh-CN" sz="1400">
                <a:solidFill>
                  <a:schemeClr val="bg2"/>
                </a:solidFill>
                <a:latin typeface="Tahoma" panose="020B0604030504040204" pitchFamily="34" charset="0"/>
              </a:rPr>
            </a:fld>
            <a:endParaRPr lang="en-US" altLang="zh-CN" sz="1400">
              <a:solidFill>
                <a:schemeClr val="bg2"/>
              </a:solidFill>
              <a:latin typeface="Tahoma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该资料由书利华教育网【www.ShuLiHua.net】为您整理提供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hangingPunct="1"/>
            <a:fld id="{9A0DB2DC-4C9A-4742-B13C-FB6460FD3503}" type="slidenum">
              <a:rPr lang="en-US" altLang="zh-CN" sz="1400">
                <a:latin typeface="Tahoma" panose="020B0604030504040204" pitchFamily="34" charset="0"/>
              </a:rPr>
            </a:fld>
            <a:endParaRPr lang="en-US" altLang="zh-CN" sz="1400">
              <a:latin typeface="Tahoma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该资料由书利华教育网【www.ShuLiHua.net】为您整理提供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hangingPunct="1"/>
            <a:fld id="{9A0DB2DC-4C9A-4742-B13C-FB6460FD3503}" type="slidenum">
              <a:rPr lang="en-US" altLang="zh-CN" sz="1400">
                <a:latin typeface="Tahoma" panose="020B0604030504040204" pitchFamily="34" charset="0"/>
              </a:rPr>
            </a:fld>
            <a:endParaRPr lang="en-US" altLang="zh-CN" sz="1400">
              <a:latin typeface="Tahoma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576917" y="2017713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860117" y="2017713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该资料由书利华教育网【www.ShuLiHua.net】为您整理提供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hangingPunct="1"/>
            <a:fld id="{9A0DB2DC-4C9A-4742-B13C-FB6460FD3503}" type="slidenum">
              <a:rPr lang="en-US" altLang="zh-CN" sz="1400">
                <a:latin typeface="Tahoma" panose="020B0604030504040204" pitchFamily="34" charset="0"/>
              </a:rPr>
            </a:fld>
            <a:endParaRPr lang="en-US" altLang="zh-CN" sz="1400">
              <a:latin typeface="Tahoma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7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7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该资料由书利华教育网【www.ShuLiHua.net】为您整理提供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hangingPunct="1"/>
            <a:fld id="{9A0DB2DC-4C9A-4742-B13C-FB6460FD3503}" type="slidenum">
              <a:rPr lang="en-US" altLang="zh-CN" sz="1400">
                <a:latin typeface="Tahoma" panose="020B0604030504040204" pitchFamily="34" charset="0"/>
              </a:rPr>
            </a:fld>
            <a:endParaRPr lang="en-US" altLang="zh-CN" sz="1400">
              <a:latin typeface="Tahoma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该资料由书利华教育网【www.ShuLiHua.net】为您整理提供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hangingPunct="1"/>
            <a:fld id="{9A0DB2DC-4C9A-4742-B13C-FB6460FD3503}" type="slidenum">
              <a:rPr lang="en-US" altLang="zh-CN" sz="1400">
                <a:latin typeface="Tahoma" panose="020B0604030504040204" pitchFamily="34" charset="0"/>
              </a:rPr>
            </a:fld>
            <a:endParaRPr lang="en-US" altLang="zh-CN" sz="1400">
              <a:latin typeface="Tahoma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该资料由书利华教育网【www.ShuLiHua.net】为您整理提供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hangingPunct="1"/>
            <a:fld id="{9A0DB2DC-4C9A-4742-B13C-FB6460FD3503}" type="slidenum">
              <a:rPr lang="en-US" altLang="zh-CN" sz="1400">
                <a:latin typeface="Tahoma" panose="020B0604030504040204" pitchFamily="34" charset="0"/>
              </a:rPr>
            </a:fld>
            <a:endParaRPr lang="en-US" altLang="zh-CN" sz="1400">
              <a:latin typeface="Tahoma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该资料由书利华教育网【www.ShuLiHua.net】为您整理提供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hangingPunct="1"/>
            <a:fld id="{9A0DB2DC-4C9A-4742-B13C-FB6460FD3503}" type="slidenum">
              <a:rPr lang="en-US" altLang="zh-CN" sz="1400">
                <a:latin typeface="Tahoma" panose="020B0604030504040204" pitchFamily="34" charset="0"/>
              </a:rPr>
            </a:fld>
            <a:endParaRPr lang="en-US" altLang="zh-CN" sz="1400">
              <a:latin typeface="Tahoma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该资料由书利华教育网【www.ShuLiHua.net】为您整理提供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hangingPunct="1"/>
            <a:fld id="{9A0DB2DC-4C9A-4742-B13C-FB6460FD3503}" type="slidenum">
              <a:rPr lang="en-US" altLang="zh-CN" sz="1400">
                <a:latin typeface="Tahoma" panose="020B0604030504040204" pitchFamily="34" charset="0"/>
              </a:rPr>
            </a:fld>
            <a:endParaRPr lang="en-US" altLang="zh-CN" sz="1400">
              <a:latin typeface="Tahoma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该资料由书利华教育网【www.ShuLiHua.net】为您整理提供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hangingPunct="1"/>
            <a:fld id="{9A0DB2DC-4C9A-4742-B13C-FB6460FD3503}" type="slidenum">
              <a:rPr lang="en-US" altLang="zh-CN" sz="1400">
                <a:latin typeface="Tahoma" panose="020B0604030504040204" pitchFamily="34" charset="0"/>
              </a:rPr>
            </a:fld>
            <a:endParaRPr lang="en-US" altLang="zh-CN" sz="1400">
              <a:latin typeface="Tahoma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338733" y="214313"/>
            <a:ext cx="2601384" cy="59182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534584" y="214313"/>
            <a:ext cx="7600949" cy="59182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该资料由书利华教育网【www.ShuLiHua.net】为您整理提供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hangingPunct="1"/>
            <a:fld id="{9A0DB2DC-4C9A-4742-B13C-FB6460FD3503}" type="slidenum">
              <a:rPr lang="en-US" altLang="zh-CN" sz="1400">
                <a:latin typeface="Tahoma" panose="020B0604030504040204" pitchFamily="34" charset="0"/>
              </a:rPr>
            </a:fld>
            <a:endParaRPr lang="en-US" altLang="zh-CN" sz="1400">
              <a:latin typeface="Tahoma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标题和四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sz="quarter"/>
          </p:nvPr>
        </p:nvSpPr>
        <p:spPr>
          <a:xfrm>
            <a:off x="1534584" y="214313"/>
            <a:ext cx="10390716" cy="1462087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1576917" y="2017713"/>
            <a:ext cx="5080000" cy="198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6860117" y="2017713"/>
            <a:ext cx="5080000" cy="198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1576917" y="4151313"/>
            <a:ext cx="5080000" cy="198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860117" y="4151313"/>
            <a:ext cx="5080000" cy="198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该资料由书利华教育网【www.ShuLiHua.net】为您整理提供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hangingPunct="1"/>
            <a:fld id="{9A0DB2DC-4C9A-4742-B13C-FB6460FD3503}" type="slidenum">
              <a:rPr lang="en-US" altLang="zh-CN" sz="1400">
                <a:latin typeface="Tahoma" panose="020B0604030504040204" pitchFamily="34" charset="0"/>
              </a:rPr>
            </a:fld>
            <a:endParaRPr lang="en-US" altLang="zh-CN" sz="1400">
              <a:latin typeface="Tahoma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1534584" y="214313"/>
            <a:ext cx="10405533" cy="5918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该资料由书利华教育网【www.ShuLiHua.net】为您整理提供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en-US" altLang="zh-CN" sz="1400">
                <a:latin typeface="Tahoma" panose="020B0604030504040204" pitchFamily="34" charset="0"/>
              </a:rPr>
            </a:fld>
            <a:endParaRPr lang="en-US" altLang="zh-CN" sz="1400">
              <a:latin typeface="Tahoma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/>
          <p:cNvSpPr/>
          <p:nvPr/>
        </p:nvSpPr>
        <p:spPr bwMode="blackWhite">
          <a:xfrm>
            <a:off x="27517" y="12700"/>
            <a:ext cx="11861800" cy="6780213"/>
          </a:xfrm>
          <a:custGeom>
            <a:avLst/>
            <a:gdLst/>
            <a:ahLst/>
            <a:cxnLst>
              <a:cxn ang="0">
                <a:pos x="2822" y="0"/>
              </a:cxn>
              <a:cxn ang="0">
                <a:pos x="0" y="975"/>
              </a:cxn>
              <a:cxn ang="0">
                <a:pos x="2169" y="3619"/>
              </a:cxn>
              <a:cxn ang="0">
                <a:pos x="3985" y="1125"/>
              </a:cxn>
              <a:cxn ang="0">
                <a:pos x="2822" y="0"/>
              </a:cxn>
              <a:cxn ang="0">
                <a:pos x="2822" y="0"/>
              </a:cxn>
            </a:cxnLst>
            <a:rect l="0" t="0" r="r" b="b"/>
            <a:pathLst>
              <a:path w="3985" h="3619">
                <a:moveTo>
                  <a:pt x="2822" y="0"/>
                </a:moveTo>
                <a:lnTo>
                  <a:pt x="0" y="975"/>
                </a:lnTo>
                <a:lnTo>
                  <a:pt x="2169" y="3619"/>
                </a:lnTo>
                <a:lnTo>
                  <a:pt x="3985" y="1125"/>
                </a:lnTo>
                <a:lnTo>
                  <a:pt x="2822" y="0"/>
                </a:lnTo>
                <a:lnTo>
                  <a:pt x="2822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anose="020B0A04020102020204" pitchFamily="34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4099" name="Group 8"/>
          <p:cNvGrpSpPr/>
          <p:nvPr/>
        </p:nvGrpSpPr>
        <p:grpSpPr>
          <a:xfrm>
            <a:off x="260351" y="234950"/>
            <a:ext cx="5050367" cy="1778000"/>
            <a:chOff x="123" y="148"/>
            <a:chExt cx="2386" cy="1120"/>
          </a:xfrm>
        </p:grpSpPr>
        <p:sp>
          <p:nvSpPr>
            <p:cNvPr id="55" name="Freeform 9"/>
            <p:cNvSpPr/>
            <p:nvPr/>
          </p:nvSpPr>
          <p:spPr bwMode="auto">
            <a:xfrm>
              <a:off x="177" y="177"/>
              <a:ext cx="2250" cy="1017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4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anose="020B0A040201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6" name="Freeform 10"/>
            <p:cNvSpPr/>
            <p:nvPr/>
          </p:nvSpPr>
          <p:spPr bwMode="auto">
            <a:xfrm>
              <a:off x="166" y="261"/>
              <a:ext cx="2244" cy="1007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4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anose="020B0A040201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7" name="Freeform 11"/>
            <p:cNvSpPr/>
            <p:nvPr/>
          </p:nvSpPr>
          <p:spPr bwMode="auto">
            <a:xfrm>
              <a:off x="474" y="344"/>
              <a:ext cx="1488" cy="919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4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anose="020B0A040201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4120" name="Group 12"/>
            <p:cNvGrpSpPr/>
            <p:nvPr userDrawn="1"/>
          </p:nvGrpSpPr>
          <p:grpSpPr>
            <a:xfrm>
              <a:off x="123" y="148"/>
              <a:ext cx="2386" cy="1081"/>
              <a:chOff x="123" y="148"/>
              <a:chExt cx="2386" cy="1081"/>
            </a:xfrm>
          </p:grpSpPr>
          <p:sp>
            <p:nvSpPr>
              <p:cNvPr id="59" name="Freeform 13"/>
              <p:cNvSpPr/>
              <p:nvPr/>
            </p:nvSpPr>
            <p:spPr bwMode="auto">
              <a:xfrm>
                <a:off x="2005" y="934"/>
                <a:ext cx="212" cy="214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4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 Black" panose="020B0A040201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0" name="Freeform 14"/>
              <p:cNvSpPr/>
              <p:nvPr/>
            </p:nvSpPr>
            <p:spPr bwMode="auto">
              <a:xfrm>
                <a:off x="123" y="148"/>
                <a:ext cx="2386" cy="108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4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 Black" panose="020B0A040201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1" name="Freeform 15"/>
              <p:cNvSpPr/>
              <p:nvPr/>
            </p:nvSpPr>
            <p:spPr bwMode="auto">
              <a:xfrm>
                <a:off x="324" y="158"/>
                <a:ext cx="1686" cy="614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4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 Black" panose="020B0A040201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2" name="Freeform 16"/>
              <p:cNvSpPr/>
              <p:nvPr/>
            </p:nvSpPr>
            <p:spPr bwMode="auto">
              <a:xfrm>
                <a:off x="409" y="251"/>
                <a:ext cx="227" cy="410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4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 Black" panose="020B0A040201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3" name="Freeform 17"/>
              <p:cNvSpPr/>
              <p:nvPr/>
            </p:nvSpPr>
            <p:spPr bwMode="auto">
              <a:xfrm>
                <a:off x="846" y="536"/>
                <a:ext cx="691" cy="36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4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 Black" panose="020B0A040201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4100" name="Group 18"/>
          <p:cNvGrpSpPr/>
          <p:nvPr/>
        </p:nvGrpSpPr>
        <p:grpSpPr>
          <a:xfrm>
            <a:off x="10553700" y="4368800"/>
            <a:ext cx="990600" cy="1058863"/>
            <a:chOff x="4986" y="2752"/>
            <a:chExt cx="468" cy="667"/>
          </a:xfrm>
        </p:grpSpPr>
        <p:sp>
          <p:nvSpPr>
            <p:cNvPr id="65" name="Freeform 19"/>
            <p:cNvSpPr/>
            <p:nvPr/>
          </p:nvSpPr>
          <p:spPr bwMode="auto">
            <a:xfrm rot="7320404">
              <a:off x="4909" y="2936"/>
              <a:ext cx="629" cy="293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4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anose="020B0A040201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6" name="Freeform 20"/>
            <p:cNvSpPr/>
            <p:nvPr/>
          </p:nvSpPr>
          <p:spPr bwMode="auto">
            <a:xfrm rot="7320404">
              <a:off x="4894" y="2923"/>
              <a:ext cx="627" cy="29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4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anose="020B0A040201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7" name="Freeform 21"/>
            <p:cNvSpPr/>
            <p:nvPr/>
          </p:nvSpPr>
          <p:spPr bwMode="auto">
            <a:xfrm rot="7320404">
              <a:off x="5000" y="2914"/>
              <a:ext cx="416" cy="265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4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anose="020B0A040201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4111" name="Group 22"/>
            <p:cNvGrpSpPr/>
            <p:nvPr userDrawn="1"/>
          </p:nvGrpSpPr>
          <p:grpSpPr>
            <a:xfrm>
              <a:off x="4986" y="2752"/>
              <a:ext cx="469" cy="667"/>
              <a:chOff x="4986" y="2752"/>
              <a:chExt cx="469" cy="667"/>
            </a:xfrm>
          </p:grpSpPr>
          <p:sp>
            <p:nvSpPr>
              <p:cNvPr id="69" name="Freeform 23"/>
              <p:cNvSpPr/>
              <p:nvPr/>
            </p:nvSpPr>
            <p:spPr bwMode="auto">
              <a:xfrm rot="7320404">
                <a:off x="4987" y="3190"/>
                <a:ext cx="59" cy="61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4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 Black" panose="020B0A040201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0" name="Freeform 24"/>
              <p:cNvSpPr/>
              <p:nvPr/>
            </p:nvSpPr>
            <p:spPr bwMode="auto">
              <a:xfrm rot="7320404">
                <a:off x="4887" y="2930"/>
                <a:ext cx="667" cy="31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4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 Black" panose="020B0A040201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1" name="Freeform 25"/>
              <p:cNvSpPr/>
              <p:nvPr/>
            </p:nvSpPr>
            <p:spPr bwMode="auto">
              <a:xfrm rot="7320404">
                <a:off x="5062" y="2997"/>
                <a:ext cx="472" cy="176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4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 Black" panose="020B0A040201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2" name="Freeform 26"/>
              <p:cNvSpPr/>
              <p:nvPr/>
            </p:nvSpPr>
            <p:spPr bwMode="auto">
              <a:xfrm rot="7320404">
                <a:off x="5365" y="2873"/>
                <a:ext cx="63" cy="118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4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 Black" panose="020B0A040201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3" name="Freeform 27"/>
              <p:cNvSpPr/>
              <p:nvPr/>
            </p:nvSpPr>
            <p:spPr bwMode="auto">
              <a:xfrm rot="7320404">
                <a:off x="5138" y="3000"/>
                <a:ext cx="193" cy="10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4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 Black" panose="020B0A040201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sp>
        <p:nvSpPr>
          <p:cNvPr id="74" name="Freeform 28"/>
          <p:cNvSpPr/>
          <p:nvPr/>
        </p:nvSpPr>
        <p:spPr bwMode="auto">
          <a:xfrm>
            <a:off x="1202267" y="5054600"/>
            <a:ext cx="9076267" cy="7286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16" y="256"/>
              </a:cxn>
              <a:cxn ang="0">
                <a:pos x="1560" y="144"/>
              </a:cxn>
              <a:cxn ang="0">
                <a:pos x="1856" y="376"/>
              </a:cxn>
              <a:cxn ang="0">
                <a:pos x="2344" y="152"/>
              </a:cxn>
              <a:cxn ang="0">
                <a:pos x="3536" y="456"/>
              </a:cxn>
              <a:cxn ang="0">
                <a:pos x="4288" y="136"/>
              </a:cxn>
            </a:cxnLst>
            <a:rect l="0" t="0" r="r" b="b"/>
            <a:pathLst>
              <a:path w="4288" h="459">
                <a:moveTo>
                  <a:pt x="0" y="0"/>
                </a:moveTo>
                <a:cubicBezTo>
                  <a:pt x="136" y="43"/>
                  <a:pt x="556" y="232"/>
                  <a:pt x="816" y="256"/>
                </a:cubicBezTo>
                <a:cubicBezTo>
                  <a:pt x="1076" y="280"/>
                  <a:pt x="1387" y="124"/>
                  <a:pt x="1560" y="144"/>
                </a:cubicBezTo>
                <a:cubicBezTo>
                  <a:pt x="1733" y="164"/>
                  <a:pt x="1725" y="375"/>
                  <a:pt x="1856" y="376"/>
                </a:cubicBezTo>
                <a:cubicBezTo>
                  <a:pt x="1987" y="377"/>
                  <a:pt x="2064" y="139"/>
                  <a:pt x="2344" y="152"/>
                </a:cubicBezTo>
                <a:cubicBezTo>
                  <a:pt x="2624" y="165"/>
                  <a:pt x="3212" y="459"/>
                  <a:pt x="3536" y="456"/>
                </a:cubicBezTo>
                <a:cubicBezTo>
                  <a:pt x="3860" y="453"/>
                  <a:pt x="4165" y="188"/>
                  <a:pt x="4288" y="136"/>
                </a:cubicBezTo>
              </a:path>
            </a:pathLst>
          </a:custGeom>
          <a:noFill/>
          <a:ln w="76200" cap="flat" cmpd="sng">
            <a:solidFill>
              <a:schemeClr val="folHlink"/>
            </a:solidFill>
            <a:prstDash val="solid"/>
            <a:round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anose="020B0A040201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5" name="Freeform 29"/>
          <p:cNvSpPr/>
          <p:nvPr/>
        </p:nvSpPr>
        <p:spPr bwMode="auto">
          <a:xfrm>
            <a:off x="5435600" y="1930400"/>
            <a:ext cx="1185333" cy="381000"/>
          </a:xfrm>
          <a:custGeom>
            <a:avLst/>
            <a:gdLst/>
            <a:ahLst/>
            <a:cxnLst>
              <a:cxn ang="0">
                <a:pos x="0" y="32"/>
              </a:cxn>
              <a:cxn ang="0">
                <a:pos x="280" y="144"/>
              </a:cxn>
              <a:cxn ang="0">
                <a:pos x="448" y="16"/>
              </a:cxn>
              <a:cxn ang="0">
                <a:pos x="560" y="240"/>
              </a:cxn>
            </a:cxnLst>
            <a:rect l="0" t="0" r="r" b="b"/>
            <a:pathLst>
              <a:path w="560" h="240">
                <a:moveTo>
                  <a:pt x="0" y="32"/>
                </a:moveTo>
                <a:cubicBezTo>
                  <a:pt x="102" y="89"/>
                  <a:pt x="205" y="147"/>
                  <a:pt x="280" y="144"/>
                </a:cubicBezTo>
                <a:cubicBezTo>
                  <a:pt x="355" y="141"/>
                  <a:pt x="401" y="0"/>
                  <a:pt x="448" y="16"/>
                </a:cubicBezTo>
                <a:cubicBezTo>
                  <a:pt x="495" y="32"/>
                  <a:pt x="541" y="201"/>
                  <a:pt x="560" y="240"/>
                </a:cubicBezTo>
              </a:path>
            </a:pathLst>
          </a:custGeom>
          <a:noFill/>
          <a:ln w="114300" cmpd="sng">
            <a:solidFill>
              <a:schemeClr val="tx2"/>
            </a:solidFill>
            <a:round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anose="020B0A040201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828800" y="1511300"/>
            <a:ext cx="8534400" cy="2273300"/>
          </a:xfrm>
          <a:effectLst>
            <a:outerShdw dist="45791" dir="2021404" algn="ctr" rotWithShape="0">
              <a:schemeClr val="bg2"/>
            </a:outerShdw>
          </a:effectLst>
        </p:spPr>
        <p:txBody>
          <a:bodyPr/>
          <a:lstStyle>
            <a:lvl1pPr>
              <a:defRPr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065867" y="4051300"/>
            <a:ext cx="8043333" cy="1003300"/>
          </a:xfrm>
        </p:spPr>
        <p:txBody>
          <a:bodyPr/>
          <a:lstStyle>
            <a:lvl1pPr marL="0" indent="0" algn="ctr">
              <a:buFontTx/>
              <a:buNone/>
              <a:defRPr sz="28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76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 smtClean="0"/>
            </a:lvl1pPr>
          </a:lstStyle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b="0" i="0" kern="1200" cap="none" spc="0" normalizeH="0" baseline="0" noProof="0">
              <a:solidFill>
                <a:schemeClr val="tx1"/>
              </a:solidFill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7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 smtClean="0"/>
            </a:lvl1pPr>
          </a:lstStyle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b="0" i="0" kern="1200" cap="none" spc="0" normalizeH="0" baseline="0" noProof="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rPr>
              <a:t>该资料由书利华教育网【www.ShuLiHua.net】为您整理提供</a:t>
            </a:r>
            <a:endParaRPr kumimoji="0" lang="en-US" altLang="zh-CN" b="0" i="0" kern="1200" cap="none" spc="0" normalizeH="0" baseline="0" noProof="0">
              <a:solidFill>
                <a:schemeClr val="tx1"/>
              </a:solidFill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8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p>
            <a:pPr algn="r" eaLnBrk="1" hangingPunct="1"/>
            <a:fld id="{9A0DB2DC-4C9A-4742-B13C-FB6460FD3503}" type="slidenum">
              <a:rPr lang="en-US" altLang="zh-CN" sz="1400">
                <a:latin typeface="Comic Sans MS" panose="030F0702030302020204" pitchFamily="66" charset="0"/>
              </a:rPr>
            </a:fld>
            <a:endParaRPr lang="en-US" altLang="zh-CN" sz="14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该资料由书利华教育网【www.ShuLiHua.net】为您整理提供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hangingPunct="1"/>
            <a:fld id="{9A0DB2DC-4C9A-4742-B13C-FB6460FD3503}" type="slidenum">
              <a:rPr lang="en-US" altLang="zh-CN" sz="1400">
                <a:latin typeface="Comic Sans MS" panose="030F0702030302020204" pitchFamily="66" charset="0"/>
              </a:rPr>
            </a:fld>
            <a:endParaRPr lang="en-US" altLang="zh-CN" sz="14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该资料由书利华教育网【www.ShuLiHua.net】为您整理提供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hangingPunct="1"/>
            <a:fld id="{9A0DB2DC-4C9A-4742-B13C-FB6460FD3503}" type="slidenum">
              <a:rPr lang="en-US" altLang="zh-CN" sz="1400">
                <a:latin typeface="Comic Sans MS" panose="030F0702030302020204" pitchFamily="66" charset="0"/>
              </a:rPr>
            </a:fld>
            <a:endParaRPr lang="en-US" altLang="zh-CN" sz="14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914400" y="1828800"/>
            <a:ext cx="50292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46800" y="1828800"/>
            <a:ext cx="50292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该资料由书利华教育网【www.ShuLiHua.net】为您整理提供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hangingPunct="1"/>
            <a:fld id="{9A0DB2DC-4C9A-4742-B13C-FB6460FD3503}" type="slidenum">
              <a:rPr lang="en-US" altLang="zh-CN" sz="1400">
                <a:latin typeface="Comic Sans MS" panose="030F0702030302020204" pitchFamily="66" charset="0"/>
              </a:rPr>
            </a:fld>
            <a:endParaRPr lang="en-US" altLang="zh-CN" sz="14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7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7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该资料由书利华教育网【www.ShuLiHua.net】为您整理提供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hangingPunct="1"/>
            <a:fld id="{9A0DB2DC-4C9A-4742-B13C-FB6460FD3503}" type="slidenum">
              <a:rPr lang="en-US" altLang="zh-CN" sz="1400">
                <a:latin typeface="Comic Sans MS" panose="030F0702030302020204" pitchFamily="66" charset="0"/>
              </a:rPr>
            </a:fld>
            <a:endParaRPr lang="en-US" altLang="zh-CN" sz="14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该资料由书利华教育网【www.ShuLiHua.net】为您整理提供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hangingPunct="1"/>
            <a:fld id="{9A0DB2DC-4C9A-4742-B13C-FB6460FD3503}" type="slidenum">
              <a:rPr lang="en-US" altLang="zh-CN" sz="1400">
                <a:latin typeface="Comic Sans MS" panose="030F0702030302020204" pitchFamily="66" charset="0"/>
              </a:rPr>
            </a:fld>
            <a:endParaRPr lang="en-US" altLang="zh-CN" sz="14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该资料由书利华教育网【www.ShuLiHua.net】为您整理提供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hangingPunct="1"/>
            <a:fld id="{9A0DB2DC-4C9A-4742-B13C-FB6460FD3503}" type="slidenum">
              <a:rPr lang="en-US" altLang="zh-CN" sz="1400">
                <a:latin typeface="Comic Sans MS" panose="030F0702030302020204" pitchFamily="66" charset="0"/>
              </a:rPr>
            </a:fld>
            <a:endParaRPr lang="en-US" altLang="zh-CN" sz="14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该资料由书利华教育网【www.ShuLiHua.net】为您整理提供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hangingPunct="1"/>
            <a:fld id="{9A0DB2DC-4C9A-4742-B13C-FB6460FD3503}" type="slidenum">
              <a:rPr lang="en-US" altLang="zh-CN" sz="1400">
                <a:latin typeface="Comic Sans MS" panose="030F0702030302020204" pitchFamily="66" charset="0"/>
              </a:rPr>
            </a:fld>
            <a:endParaRPr lang="en-US" altLang="zh-CN" sz="14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该资料由书利华教育网【www.ShuLiHua.net】为您整理提供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hangingPunct="1"/>
            <a:fld id="{9A0DB2DC-4C9A-4742-B13C-FB6460FD3503}" type="slidenum">
              <a:rPr lang="en-US" altLang="zh-CN" sz="1400">
                <a:latin typeface="Comic Sans MS" panose="030F0702030302020204" pitchFamily="66" charset="0"/>
              </a:rPr>
            </a:fld>
            <a:endParaRPr lang="en-US" altLang="zh-CN" sz="14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该资料由书利华教育网【www.ShuLiHua.net】为您整理提供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hangingPunct="1"/>
            <a:fld id="{9A0DB2DC-4C9A-4742-B13C-FB6460FD3503}" type="slidenum">
              <a:rPr lang="en-US" altLang="zh-CN" sz="1400">
                <a:latin typeface="Comic Sans MS" panose="030F0702030302020204" pitchFamily="66" charset="0"/>
              </a:rPr>
            </a:fld>
            <a:endParaRPr lang="en-US" altLang="zh-CN" sz="14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610600" y="152400"/>
            <a:ext cx="2565400" cy="53340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914400" y="152400"/>
            <a:ext cx="7493000" cy="53340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该资料由书利华教育网【www.ShuLiHua.net】为您整理提供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hangingPunct="1"/>
            <a:fld id="{9A0DB2DC-4C9A-4742-B13C-FB6460FD3503}" type="slidenum">
              <a:rPr lang="en-US" altLang="zh-CN" sz="1400">
                <a:latin typeface="Comic Sans MS" panose="030F0702030302020204" pitchFamily="66" charset="0"/>
              </a:rPr>
            </a:fld>
            <a:endParaRPr lang="en-US" altLang="zh-CN" sz="14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标题和四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sz="quarter"/>
          </p:nvPr>
        </p:nvSpPr>
        <p:spPr>
          <a:xfrm>
            <a:off x="914400" y="152400"/>
            <a:ext cx="9160933" cy="16002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914400" y="1828800"/>
            <a:ext cx="5029200" cy="17526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6146800" y="1828800"/>
            <a:ext cx="5029200" cy="17526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914400" y="3733800"/>
            <a:ext cx="5029200" cy="17526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46800" y="3733800"/>
            <a:ext cx="5029200" cy="17526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该资料由书利华教育网【www.ShuLiHua.net】为您整理提供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hangingPunct="1"/>
            <a:fld id="{9A0DB2DC-4C9A-4742-B13C-FB6460FD3503}" type="slidenum">
              <a:rPr lang="en-US" altLang="zh-CN" sz="1400">
                <a:latin typeface="Comic Sans MS" panose="030F0702030302020204" pitchFamily="66" charset="0"/>
              </a:rPr>
            </a:fld>
            <a:endParaRPr lang="en-US" altLang="zh-CN" sz="14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2.xml"/><Relationship Id="rId8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0.xml"/><Relationship Id="rId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4.xml"/><Relationship Id="rId8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7.xml"/><Relationship Id="rId11" Type="http://schemas.openxmlformats.org/officeDocument/2006/relationships/theme" Target="../theme/theme3.xml"/><Relationship Id="rId10" Type="http://schemas.openxmlformats.org/officeDocument/2006/relationships/slideLayout" Target="../slideLayouts/slideLayout35.xml"/><Relationship Id="rId1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7890" name="Rectangle 2"/>
          <p:cNvSpPr>
            <a:spLocks noChangeArrowheads="1"/>
          </p:cNvSpPr>
          <p:nvPr/>
        </p:nvSpPr>
        <p:spPr bwMode="ltGray">
          <a:xfrm>
            <a:off x="556683" y="1098550"/>
            <a:ext cx="584200" cy="47466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zh-CN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ltGray">
          <a:xfrm>
            <a:off x="1066800" y="1098550"/>
            <a:ext cx="438150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zh-CN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7892" name="Rectangle 4"/>
          <p:cNvSpPr>
            <a:spLocks noChangeArrowheads="1"/>
          </p:cNvSpPr>
          <p:nvPr/>
        </p:nvSpPr>
        <p:spPr bwMode="ltGray">
          <a:xfrm>
            <a:off x="721783" y="1520825"/>
            <a:ext cx="563033" cy="474663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zh-CN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7893" name="Rectangle 5"/>
          <p:cNvSpPr>
            <a:spLocks noChangeArrowheads="1"/>
          </p:cNvSpPr>
          <p:nvPr/>
        </p:nvSpPr>
        <p:spPr bwMode="ltGray">
          <a:xfrm>
            <a:off x="1214967" y="1520825"/>
            <a:ext cx="491067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zh-CN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7894" name="Rectangle 6"/>
          <p:cNvSpPr>
            <a:spLocks noChangeArrowheads="1"/>
          </p:cNvSpPr>
          <p:nvPr/>
        </p:nvSpPr>
        <p:spPr bwMode="ltGray">
          <a:xfrm>
            <a:off x="169333" y="1447800"/>
            <a:ext cx="747183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miter lim="800000"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zh-CN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7895" name="Rectangle 7"/>
          <p:cNvSpPr>
            <a:spLocks noChangeArrowheads="1"/>
          </p:cNvSpPr>
          <p:nvPr/>
        </p:nvSpPr>
        <p:spPr bwMode="gray">
          <a:xfrm>
            <a:off x="1016000" y="990600"/>
            <a:ext cx="42333" cy="105251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zh-CN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7896" name="Rectangle 8"/>
          <p:cNvSpPr>
            <a:spLocks noChangeArrowheads="1"/>
          </p:cNvSpPr>
          <p:nvPr/>
        </p:nvSpPr>
        <p:spPr bwMode="gray">
          <a:xfrm>
            <a:off x="590550" y="1781175"/>
            <a:ext cx="10968567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zh-CN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3" name="Rectangle 9"/>
          <p:cNvSpPr>
            <a:spLocks noGrp="1"/>
          </p:cNvSpPr>
          <p:nvPr>
            <p:ph type="title"/>
          </p:nvPr>
        </p:nvSpPr>
        <p:spPr>
          <a:xfrm>
            <a:off x="1534584" y="214313"/>
            <a:ext cx="10390716" cy="14620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34" name="Rectangle 10"/>
          <p:cNvSpPr>
            <a:spLocks noGrp="1"/>
          </p:cNvSpPr>
          <p:nvPr>
            <p:ph type="body" idx="1"/>
          </p:nvPr>
        </p:nvSpPr>
        <p:spPr>
          <a:xfrm>
            <a:off x="1576917" y="2017713"/>
            <a:ext cx="103632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7899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549400" y="6243638"/>
            <a:ext cx="2540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>
              <a:defRPr sz="1400" smtClean="0">
                <a:latin typeface="+mn-lt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7900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876800" y="6243638"/>
            <a:ext cx="3860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ctr">
              <a:defRPr sz="1400" smtClean="0"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该资料由书利华教育网【www.ShuLiHua.net】为您整理提供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7901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9533" y="6243638"/>
            <a:ext cx="2540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p>
            <a:pPr lvl="0" algn="r" eaLnBrk="1" hangingPunct="1"/>
            <a:fld id="{9A0DB2DC-4C9A-4742-B13C-FB6460FD3503}" type="slidenum">
              <a:rPr lang="en-US" altLang="zh-CN" sz="1400">
                <a:latin typeface="Tahoma" panose="020B0604030504040204" pitchFamily="34" charset="0"/>
              </a:rPr>
            </a:fld>
            <a:endParaRPr lang="en-US" altLang="zh-CN" sz="1400">
              <a:latin typeface="Tahoma" panose="020B060403050404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  <a:ea typeface="宋体" panose="02010600030101010101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  <a:ea typeface="宋体" panose="02010600030101010101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  <a:ea typeface="宋体" panose="02010600030101010101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  <a:ea typeface="宋体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  <a:ea typeface="宋体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  <a:ea typeface="宋体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  <a:ea typeface="宋体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5058" name="Freeform 2"/>
          <p:cNvSpPr/>
          <p:nvPr/>
        </p:nvSpPr>
        <p:spPr bwMode="auto">
          <a:xfrm rot="-3172564">
            <a:off x="10370608" y="-15081"/>
            <a:ext cx="1549400" cy="2084388"/>
          </a:xfrm>
          <a:custGeom>
            <a:avLst/>
            <a:gdLst/>
            <a:ahLst/>
            <a:cxnLst>
              <a:cxn ang="0">
                <a:pos x="2903" y="433"/>
              </a:cxn>
              <a:cxn ang="0">
                <a:pos x="2565" y="80"/>
              </a:cxn>
              <a:cxn ang="0">
                <a:pos x="2241" y="0"/>
              </a:cxn>
              <a:cxn ang="0">
                <a:pos x="110" y="2811"/>
              </a:cxn>
              <a:cxn ang="0">
                <a:pos x="110" y="3228"/>
              </a:cxn>
              <a:cxn ang="0">
                <a:pos x="0" y="3631"/>
              </a:cxn>
              <a:cxn ang="0">
                <a:pos x="72" y="3686"/>
              </a:cxn>
              <a:cxn ang="0">
                <a:pos x="441" y="3355"/>
              </a:cxn>
              <a:cxn ang="0">
                <a:pos x="740" y="3228"/>
              </a:cxn>
              <a:cxn ang="0">
                <a:pos x="2903" y="433"/>
              </a:cxn>
              <a:cxn ang="0">
                <a:pos x="2903" y="433"/>
              </a:cxn>
            </a:cxnLst>
            <a:rect l="0" t="0" r="r" b="b"/>
            <a:pathLst>
              <a:path w="2903" h="3686">
                <a:moveTo>
                  <a:pt x="2903" y="433"/>
                </a:moveTo>
                <a:lnTo>
                  <a:pt x="2565" y="80"/>
                </a:lnTo>
                <a:lnTo>
                  <a:pt x="2241" y="0"/>
                </a:lnTo>
                <a:lnTo>
                  <a:pt x="110" y="2811"/>
                </a:lnTo>
                <a:lnTo>
                  <a:pt x="110" y="3228"/>
                </a:lnTo>
                <a:lnTo>
                  <a:pt x="0" y="3631"/>
                </a:lnTo>
                <a:lnTo>
                  <a:pt x="72" y="3686"/>
                </a:lnTo>
                <a:lnTo>
                  <a:pt x="441" y="3355"/>
                </a:lnTo>
                <a:lnTo>
                  <a:pt x="740" y="3228"/>
                </a:lnTo>
                <a:lnTo>
                  <a:pt x="2903" y="433"/>
                </a:lnTo>
                <a:lnTo>
                  <a:pt x="2903" y="43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anose="020B0A040201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1" name="Rectangle 3"/>
          <p:cNvSpPr>
            <a:spLocks noGrp="1"/>
          </p:cNvSpPr>
          <p:nvPr>
            <p:ph type="title"/>
          </p:nvPr>
        </p:nvSpPr>
        <p:spPr>
          <a:xfrm>
            <a:off x="914400" y="152400"/>
            <a:ext cx="9160933" cy="1600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2052" name="Rectangle 4"/>
          <p:cNvSpPr>
            <a:spLocks noGrp="1"/>
          </p:cNvSpPr>
          <p:nvPr>
            <p:ph type="body" idx="1"/>
          </p:nvPr>
        </p:nvSpPr>
        <p:spPr>
          <a:xfrm>
            <a:off x="914400" y="1828800"/>
            <a:ext cx="10261600" cy="36576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506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8288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 sz="1400" smtClean="0">
                <a:latin typeface="+mn-lt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741333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 smtClean="0"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该资料由书利华教育网【www.ShuLiHua.net】为您整理提供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957733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p>
            <a:pPr lvl="0" algn="r" eaLnBrk="1" hangingPunct="1"/>
            <a:fld id="{9A0DB2DC-4C9A-4742-B13C-FB6460FD3503}" type="slidenum">
              <a:rPr lang="en-US" altLang="zh-CN" sz="1400">
                <a:latin typeface="Comic Sans MS" panose="030F0702030302020204" pitchFamily="66" charset="0"/>
              </a:rPr>
            </a:fld>
            <a:endParaRPr lang="en-US" altLang="zh-CN" sz="1400">
              <a:latin typeface="Comic Sans MS" panose="030F0702030302020204" pitchFamily="66" charset="0"/>
            </a:endParaRPr>
          </a:p>
        </p:txBody>
      </p:sp>
      <p:sp>
        <p:nvSpPr>
          <p:cNvPr id="45064" name="Freeform 8"/>
          <p:cNvSpPr/>
          <p:nvPr/>
        </p:nvSpPr>
        <p:spPr bwMode="auto">
          <a:xfrm rot="-3172564">
            <a:off x="10487025" y="24606"/>
            <a:ext cx="1553633" cy="2097088"/>
          </a:xfrm>
          <a:custGeom>
            <a:avLst/>
            <a:gdLst/>
            <a:ahLst/>
            <a:cxnLst>
              <a:cxn ang="0">
                <a:pos x="2293" y="0"/>
              </a:cxn>
              <a:cxn ang="0">
                <a:pos x="130" y="2835"/>
              </a:cxn>
              <a:cxn ang="0">
                <a:pos x="131" y="3201"/>
              </a:cxn>
              <a:cxn ang="0">
                <a:pos x="0" y="3633"/>
              </a:cxn>
              <a:cxn ang="0">
                <a:pos x="50" y="3703"/>
              </a:cxn>
              <a:cxn ang="0">
                <a:pos x="422" y="3352"/>
              </a:cxn>
              <a:cxn ang="0">
                <a:pos x="763" y="3220"/>
              </a:cxn>
              <a:cxn ang="0">
                <a:pos x="2911" y="428"/>
              </a:cxn>
              <a:cxn ang="0">
                <a:pos x="2589" y="96"/>
              </a:cxn>
              <a:cxn ang="0">
                <a:pos x="2293" y="0"/>
              </a:cxn>
              <a:cxn ang="0">
                <a:pos x="2293" y="0"/>
              </a:cxn>
            </a:cxnLst>
            <a:rect l="0" t="0" r="r" b="b"/>
            <a:pathLst>
              <a:path w="2911" h="3703">
                <a:moveTo>
                  <a:pt x="2293" y="0"/>
                </a:moveTo>
                <a:lnTo>
                  <a:pt x="130" y="2835"/>
                </a:lnTo>
                <a:lnTo>
                  <a:pt x="131" y="3201"/>
                </a:lnTo>
                <a:lnTo>
                  <a:pt x="0" y="3633"/>
                </a:lnTo>
                <a:lnTo>
                  <a:pt x="50" y="3703"/>
                </a:lnTo>
                <a:lnTo>
                  <a:pt x="422" y="3352"/>
                </a:lnTo>
                <a:lnTo>
                  <a:pt x="763" y="3220"/>
                </a:lnTo>
                <a:lnTo>
                  <a:pt x="2911" y="428"/>
                </a:lnTo>
                <a:lnTo>
                  <a:pt x="2589" y="96"/>
                </a:lnTo>
                <a:lnTo>
                  <a:pt x="2293" y="0"/>
                </a:lnTo>
                <a:lnTo>
                  <a:pt x="2293" y="0"/>
                </a:lnTo>
                <a:close/>
              </a:path>
            </a:pathLst>
          </a:custGeom>
          <a:solidFill>
            <a:schemeClr val="folHlink"/>
          </a:solidFill>
          <a:ln w="9525">
            <a:noFill/>
            <a:rou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anose="020B0A040201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5065" name="Freeform 9"/>
          <p:cNvSpPr/>
          <p:nvPr/>
        </p:nvSpPr>
        <p:spPr bwMode="auto">
          <a:xfrm rot="-3172564">
            <a:off x="10441517" y="192088"/>
            <a:ext cx="1367367" cy="1571625"/>
          </a:xfrm>
          <a:custGeom>
            <a:avLst/>
            <a:gdLst/>
            <a:ahLst/>
            <a:cxnLst>
              <a:cxn ang="0">
                <a:pos x="0" y="2485"/>
              </a:cxn>
              <a:cxn ang="0">
                <a:pos x="432" y="2553"/>
              </a:cxn>
              <a:cxn ang="0">
                <a:pos x="736" y="2777"/>
              </a:cxn>
              <a:cxn ang="0">
                <a:pos x="2561" y="399"/>
              </a:cxn>
              <a:cxn ang="0">
                <a:pos x="2118" y="82"/>
              </a:cxn>
              <a:cxn ang="0">
                <a:pos x="1898" y="0"/>
              </a:cxn>
              <a:cxn ang="0">
                <a:pos x="0" y="2485"/>
              </a:cxn>
              <a:cxn ang="0">
                <a:pos x="0" y="2485"/>
              </a:cxn>
            </a:cxnLst>
            <a:rect l="0" t="0" r="r" b="b"/>
            <a:pathLst>
              <a:path w="2561" h="2777">
                <a:moveTo>
                  <a:pt x="0" y="2485"/>
                </a:moveTo>
                <a:lnTo>
                  <a:pt x="432" y="2553"/>
                </a:lnTo>
                <a:lnTo>
                  <a:pt x="736" y="2777"/>
                </a:lnTo>
                <a:lnTo>
                  <a:pt x="2561" y="399"/>
                </a:lnTo>
                <a:lnTo>
                  <a:pt x="2118" y="82"/>
                </a:lnTo>
                <a:lnTo>
                  <a:pt x="1898" y="0"/>
                </a:lnTo>
                <a:lnTo>
                  <a:pt x="0" y="2485"/>
                </a:lnTo>
                <a:lnTo>
                  <a:pt x="0" y="2485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anose="020B0A04020102020204" pitchFamily="34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2058" name="Group 10"/>
          <p:cNvGrpSpPr/>
          <p:nvPr/>
        </p:nvGrpSpPr>
        <p:grpSpPr>
          <a:xfrm>
            <a:off x="10584" y="5540375"/>
            <a:ext cx="2379133" cy="1246188"/>
            <a:chOff x="5" y="3490"/>
            <a:chExt cx="1124" cy="785"/>
          </a:xfrm>
        </p:grpSpPr>
        <p:sp>
          <p:nvSpPr>
            <p:cNvPr id="45067" name="Freeform 11"/>
            <p:cNvSpPr/>
            <p:nvPr/>
          </p:nvSpPr>
          <p:spPr bwMode="auto">
            <a:xfrm>
              <a:off x="24" y="3505"/>
              <a:ext cx="1089" cy="649"/>
            </a:xfrm>
            <a:custGeom>
              <a:avLst/>
              <a:gdLst/>
              <a:ahLst/>
              <a:cxnLst>
                <a:cxn ang="0">
                  <a:pos x="1587" y="1260"/>
                </a:cxn>
                <a:cxn ang="0">
                  <a:pos x="1420" y="1106"/>
                </a:cxn>
                <a:cxn ang="0">
                  <a:pos x="1331" y="477"/>
                </a:cxn>
                <a:cxn ang="0">
                  <a:pos x="2139" y="330"/>
                </a:cxn>
                <a:cxn ang="0">
                  <a:pos x="2177" y="203"/>
                </a:cxn>
                <a:cxn ang="0">
                  <a:pos x="2099" y="100"/>
                </a:cxn>
                <a:cxn ang="0">
                  <a:pos x="1276" y="211"/>
                </a:cxn>
                <a:cxn ang="0">
                  <a:pos x="1219" y="32"/>
                </a:cxn>
                <a:cxn ang="0">
                  <a:pos x="1085" y="0"/>
                </a:cxn>
                <a:cxn ang="0">
                  <a:pos x="958" y="28"/>
                </a:cxn>
                <a:cxn ang="0">
                  <a:pos x="888" y="106"/>
                </a:cxn>
                <a:cxn ang="0">
                  <a:pos x="937" y="285"/>
                </a:cxn>
                <a:cxn ang="0">
                  <a:pos x="660" y="441"/>
                </a:cxn>
                <a:cxn ang="0">
                  <a:pos x="983" y="473"/>
                </a:cxn>
                <a:cxn ang="0">
                  <a:pos x="1112" y="889"/>
                </a:cxn>
                <a:cxn ang="0">
                  <a:pos x="141" y="469"/>
                </a:cxn>
                <a:cxn ang="0">
                  <a:pos x="46" y="509"/>
                </a:cxn>
                <a:cxn ang="0">
                  <a:pos x="0" y="636"/>
                </a:cxn>
                <a:cxn ang="0">
                  <a:pos x="55" y="779"/>
                </a:cxn>
                <a:cxn ang="0">
                  <a:pos x="1139" y="1288"/>
                </a:cxn>
                <a:cxn ang="0">
                  <a:pos x="1378" y="1256"/>
                </a:cxn>
                <a:cxn ang="0">
                  <a:pos x="1570" y="1298"/>
                </a:cxn>
                <a:cxn ang="0">
                  <a:pos x="1587" y="1260"/>
                </a:cxn>
                <a:cxn ang="0">
                  <a:pos x="1587" y="1260"/>
                </a:cxn>
              </a:cxnLst>
              <a:rect l="0" t="0" r="r" b="b"/>
              <a:pathLst>
                <a:path w="2177" h="1298">
                  <a:moveTo>
                    <a:pt x="1587" y="1260"/>
                  </a:moveTo>
                  <a:lnTo>
                    <a:pt x="1420" y="1106"/>
                  </a:lnTo>
                  <a:lnTo>
                    <a:pt x="1331" y="477"/>
                  </a:lnTo>
                  <a:lnTo>
                    <a:pt x="2139" y="330"/>
                  </a:lnTo>
                  <a:lnTo>
                    <a:pt x="2177" y="203"/>
                  </a:lnTo>
                  <a:lnTo>
                    <a:pt x="2099" y="100"/>
                  </a:lnTo>
                  <a:lnTo>
                    <a:pt x="1276" y="211"/>
                  </a:lnTo>
                  <a:lnTo>
                    <a:pt x="1219" y="32"/>
                  </a:lnTo>
                  <a:lnTo>
                    <a:pt x="1085" y="0"/>
                  </a:lnTo>
                  <a:lnTo>
                    <a:pt x="958" y="28"/>
                  </a:lnTo>
                  <a:lnTo>
                    <a:pt x="888" y="106"/>
                  </a:lnTo>
                  <a:lnTo>
                    <a:pt x="937" y="285"/>
                  </a:lnTo>
                  <a:lnTo>
                    <a:pt x="660" y="441"/>
                  </a:lnTo>
                  <a:lnTo>
                    <a:pt x="983" y="473"/>
                  </a:lnTo>
                  <a:lnTo>
                    <a:pt x="1112" y="889"/>
                  </a:lnTo>
                  <a:lnTo>
                    <a:pt x="141" y="469"/>
                  </a:lnTo>
                  <a:lnTo>
                    <a:pt x="46" y="509"/>
                  </a:lnTo>
                  <a:lnTo>
                    <a:pt x="0" y="636"/>
                  </a:lnTo>
                  <a:lnTo>
                    <a:pt x="55" y="779"/>
                  </a:lnTo>
                  <a:lnTo>
                    <a:pt x="1139" y="1288"/>
                  </a:lnTo>
                  <a:lnTo>
                    <a:pt x="1378" y="1256"/>
                  </a:lnTo>
                  <a:lnTo>
                    <a:pt x="1570" y="1298"/>
                  </a:lnTo>
                  <a:lnTo>
                    <a:pt x="1587" y="1260"/>
                  </a:lnTo>
                  <a:lnTo>
                    <a:pt x="1587" y="1260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4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anose="020B0A040201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5068" name="Freeform 12"/>
            <p:cNvSpPr/>
            <p:nvPr/>
          </p:nvSpPr>
          <p:spPr bwMode="auto">
            <a:xfrm>
              <a:off x="1022" y="3582"/>
              <a:ext cx="71" cy="129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120" y="0"/>
                </a:cxn>
                <a:cxn ang="0">
                  <a:pos x="143" y="233"/>
                </a:cxn>
                <a:cxn ang="0">
                  <a:pos x="8" y="258"/>
                </a:cxn>
                <a:cxn ang="0">
                  <a:pos x="0" y="7"/>
                </a:cxn>
                <a:cxn ang="0">
                  <a:pos x="0" y="7"/>
                </a:cxn>
              </a:cxnLst>
              <a:rect l="0" t="0" r="r" b="b"/>
              <a:pathLst>
                <a:path w="143" h="258">
                  <a:moveTo>
                    <a:pt x="0" y="7"/>
                  </a:moveTo>
                  <a:lnTo>
                    <a:pt x="120" y="0"/>
                  </a:lnTo>
                  <a:lnTo>
                    <a:pt x="143" y="233"/>
                  </a:lnTo>
                  <a:lnTo>
                    <a:pt x="8" y="258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4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anose="020B0A040201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5069" name="Freeform 13"/>
            <p:cNvSpPr/>
            <p:nvPr/>
          </p:nvSpPr>
          <p:spPr bwMode="auto">
            <a:xfrm>
              <a:off x="20" y="3774"/>
              <a:ext cx="792" cy="41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4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anose="020B0A040201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5070" name="Freeform 14"/>
            <p:cNvSpPr/>
            <p:nvPr/>
          </p:nvSpPr>
          <p:spPr bwMode="auto">
            <a:xfrm>
              <a:off x="129" y="3808"/>
              <a:ext cx="525" cy="374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4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anose="020B0A040201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5071" name="Freeform 15"/>
            <p:cNvSpPr/>
            <p:nvPr/>
          </p:nvSpPr>
          <p:spPr bwMode="auto">
            <a:xfrm>
              <a:off x="485" y="3532"/>
              <a:ext cx="135" cy="121"/>
            </a:xfrm>
            <a:custGeom>
              <a:avLst/>
              <a:gdLst/>
              <a:ahLst/>
              <a:cxnLst>
                <a:cxn ang="0">
                  <a:pos x="0" y="28"/>
                </a:cxn>
                <a:cxn ang="0">
                  <a:pos x="160" y="0"/>
                </a:cxn>
                <a:cxn ang="0">
                  <a:pos x="251" y="36"/>
                </a:cxn>
                <a:cxn ang="0">
                  <a:pos x="272" y="139"/>
                </a:cxn>
                <a:cxn ang="0">
                  <a:pos x="164" y="146"/>
                </a:cxn>
                <a:cxn ang="0">
                  <a:pos x="32" y="241"/>
                </a:cxn>
                <a:cxn ang="0">
                  <a:pos x="0" y="28"/>
                </a:cxn>
                <a:cxn ang="0">
                  <a:pos x="0" y="28"/>
                </a:cxn>
              </a:cxnLst>
              <a:rect l="0" t="0" r="r" b="b"/>
              <a:pathLst>
                <a:path w="272" h="241">
                  <a:moveTo>
                    <a:pt x="0" y="28"/>
                  </a:moveTo>
                  <a:lnTo>
                    <a:pt x="160" y="0"/>
                  </a:lnTo>
                  <a:lnTo>
                    <a:pt x="251" y="36"/>
                  </a:lnTo>
                  <a:lnTo>
                    <a:pt x="272" y="139"/>
                  </a:lnTo>
                  <a:lnTo>
                    <a:pt x="164" y="146"/>
                  </a:lnTo>
                  <a:lnTo>
                    <a:pt x="32" y="241"/>
                  </a:lnTo>
                  <a:lnTo>
                    <a:pt x="0" y="28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4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anose="020B0A040201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5072" name="Freeform 16"/>
            <p:cNvSpPr/>
            <p:nvPr/>
          </p:nvSpPr>
          <p:spPr bwMode="auto">
            <a:xfrm>
              <a:off x="641" y="4163"/>
              <a:ext cx="76" cy="112"/>
            </a:xfrm>
            <a:custGeom>
              <a:avLst/>
              <a:gdLst/>
              <a:ahLst/>
              <a:cxnLst>
                <a:cxn ang="0">
                  <a:pos x="152" y="4"/>
                </a:cxn>
                <a:cxn ang="0">
                  <a:pos x="152" y="224"/>
                </a:cxn>
                <a:cxn ang="0">
                  <a:pos x="0" y="8"/>
                </a:cxn>
                <a:cxn ang="0">
                  <a:pos x="72" y="0"/>
                </a:cxn>
                <a:cxn ang="0">
                  <a:pos x="152" y="4"/>
                </a:cxn>
                <a:cxn ang="0">
                  <a:pos x="152" y="4"/>
                </a:cxn>
              </a:cxnLst>
              <a:rect l="0" t="0" r="r" b="b"/>
              <a:pathLst>
                <a:path w="152" h="224">
                  <a:moveTo>
                    <a:pt x="152" y="4"/>
                  </a:moveTo>
                  <a:lnTo>
                    <a:pt x="152" y="224"/>
                  </a:lnTo>
                  <a:lnTo>
                    <a:pt x="0" y="8"/>
                  </a:lnTo>
                  <a:lnTo>
                    <a:pt x="72" y="0"/>
                  </a:lnTo>
                  <a:lnTo>
                    <a:pt x="152" y="4"/>
                  </a:lnTo>
                  <a:lnTo>
                    <a:pt x="152" y="4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4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anose="020B0A040201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5073" name="Freeform 17"/>
            <p:cNvSpPr/>
            <p:nvPr/>
          </p:nvSpPr>
          <p:spPr bwMode="auto">
            <a:xfrm>
              <a:off x="504" y="3607"/>
              <a:ext cx="193" cy="383"/>
            </a:xfrm>
            <a:custGeom>
              <a:avLst/>
              <a:gdLst/>
              <a:ahLst/>
              <a:cxnLst>
                <a:cxn ang="0">
                  <a:pos x="0" y="80"/>
                </a:cxn>
                <a:cxn ang="0">
                  <a:pos x="87" y="0"/>
                </a:cxn>
                <a:cxn ang="0">
                  <a:pos x="232" y="6"/>
                </a:cxn>
                <a:cxn ang="0">
                  <a:pos x="386" y="764"/>
                </a:cxn>
                <a:cxn ang="0">
                  <a:pos x="279" y="720"/>
                </a:cxn>
                <a:cxn ang="0">
                  <a:pos x="152" y="677"/>
                </a:cxn>
                <a:cxn ang="0">
                  <a:pos x="0" y="80"/>
                </a:cxn>
                <a:cxn ang="0">
                  <a:pos x="0" y="80"/>
                </a:cxn>
              </a:cxnLst>
              <a:rect l="0" t="0" r="r" b="b"/>
              <a:pathLst>
                <a:path w="386" h="764">
                  <a:moveTo>
                    <a:pt x="0" y="80"/>
                  </a:moveTo>
                  <a:lnTo>
                    <a:pt x="87" y="0"/>
                  </a:lnTo>
                  <a:lnTo>
                    <a:pt x="232" y="6"/>
                  </a:lnTo>
                  <a:lnTo>
                    <a:pt x="386" y="764"/>
                  </a:lnTo>
                  <a:lnTo>
                    <a:pt x="279" y="720"/>
                  </a:lnTo>
                  <a:lnTo>
                    <a:pt x="152" y="677"/>
                  </a:lnTo>
                  <a:lnTo>
                    <a:pt x="0" y="80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4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anose="020B0A040201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5074" name="Freeform 18"/>
            <p:cNvSpPr/>
            <p:nvPr/>
          </p:nvSpPr>
          <p:spPr bwMode="auto">
            <a:xfrm>
              <a:off x="668" y="3590"/>
              <a:ext cx="364" cy="174"/>
            </a:xfrm>
            <a:custGeom>
              <a:avLst/>
              <a:gdLst/>
              <a:ahLst/>
              <a:cxnLst>
                <a:cxn ang="0">
                  <a:pos x="692" y="0"/>
                </a:cxn>
                <a:cxn ang="0">
                  <a:pos x="0" y="106"/>
                </a:cxn>
                <a:cxn ang="0">
                  <a:pos x="28" y="348"/>
                </a:cxn>
                <a:cxn ang="0">
                  <a:pos x="715" y="237"/>
                </a:cxn>
                <a:cxn ang="0">
                  <a:pos x="728" y="43"/>
                </a:cxn>
                <a:cxn ang="0">
                  <a:pos x="692" y="0"/>
                </a:cxn>
                <a:cxn ang="0">
                  <a:pos x="692" y="0"/>
                </a:cxn>
              </a:cxnLst>
              <a:rect l="0" t="0" r="r" b="b"/>
              <a:pathLst>
                <a:path w="728" h="348">
                  <a:moveTo>
                    <a:pt x="692" y="0"/>
                  </a:moveTo>
                  <a:lnTo>
                    <a:pt x="0" y="106"/>
                  </a:lnTo>
                  <a:lnTo>
                    <a:pt x="28" y="348"/>
                  </a:lnTo>
                  <a:lnTo>
                    <a:pt x="715" y="237"/>
                  </a:lnTo>
                  <a:lnTo>
                    <a:pt x="728" y="43"/>
                  </a:lnTo>
                  <a:lnTo>
                    <a:pt x="692" y="0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4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anose="020B0A040201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5075" name="Freeform 19"/>
            <p:cNvSpPr/>
            <p:nvPr/>
          </p:nvSpPr>
          <p:spPr bwMode="auto">
            <a:xfrm>
              <a:off x="347" y="3693"/>
              <a:ext cx="156" cy="67"/>
            </a:xfrm>
            <a:custGeom>
              <a:avLst/>
              <a:gdLst/>
              <a:ahLst/>
              <a:cxnLst>
                <a:cxn ang="0">
                  <a:pos x="272" y="0"/>
                </a:cxn>
                <a:cxn ang="0">
                  <a:pos x="0" y="78"/>
                </a:cxn>
                <a:cxn ang="0">
                  <a:pos x="312" y="135"/>
                </a:cxn>
                <a:cxn ang="0">
                  <a:pos x="272" y="0"/>
                </a:cxn>
                <a:cxn ang="0">
                  <a:pos x="272" y="0"/>
                </a:cxn>
              </a:cxnLst>
              <a:rect l="0" t="0" r="r" b="b"/>
              <a:pathLst>
                <a:path w="312" h="135">
                  <a:moveTo>
                    <a:pt x="272" y="0"/>
                  </a:moveTo>
                  <a:lnTo>
                    <a:pt x="0" y="78"/>
                  </a:lnTo>
                  <a:lnTo>
                    <a:pt x="312" y="135"/>
                  </a:lnTo>
                  <a:lnTo>
                    <a:pt x="272" y="0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4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anose="020B0A040201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2084" name="Group 20"/>
            <p:cNvGrpSpPr/>
            <p:nvPr userDrawn="1"/>
          </p:nvGrpSpPr>
          <p:grpSpPr>
            <a:xfrm>
              <a:off x="5" y="3490"/>
              <a:ext cx="1124" cy="780"/>
              <a:chOff x="5" y="3490"/>
              <a:chExt cx="1124" cy="780"/>
            </a:xfrm>
          </p:grpSpPr>
          <p:grpSp>
            <p:nvGrpSpPr>
              <p:cNvPr id="2085" name="Group 21"/>
              <p:cNvGrpSpPr/>
              <p:nvPr userDrawn="1"/>
            </p:nvGrpSpPr>
            <p:grpSpPr>
              <a:xfrm>
                <a:off x="499" y="3562"/>
                <a:ext cx="548" cy="708"/>
                <a:chOff x="499" y="3562"/>
                <a:chExt cx="548" cy="708"/>
              </a:xfrm>
            </p:grpSpPr>
            <p:sp>
              <p:nvSpPr>
                <p:cNvPr id="45078" name="Freeform 22"/>
                <p:cNvSpPr/>
                <p:nvPr/>
              </p:nvSpPr>
              <p:spPr bwMode="auto">
                <a:xfrm>
                  <a:off x="499" y="3587"/>
                  <a:ext cx="157" cy="87"/>
                </a:xfrm>
                <a:custGeom>
                  <a:avLst/>
                  <a:gdLst/>
                  <a:ahLst/>
                  <a:cxnLst>
                    <a:cxn ang="0">
                      <a:pos x="0" y="107"/>
                    </a:cxn>
                    <a:cxn ang="0">
                      <a:pos x="114" y="10"/>
                    </a:cxn>
                    <a:cxn ang="0">
                      <a:pos x="213" y="0"/>
                    </a:cxn>
                    <a:cxn ang="0">
                      <a:pos x="292" y="27"/>
                    </a:cxn>
                    <a:cxn ang="0">
                      <a:pos x="313" y="91"/>
                    </a:cxn>
                    <a:cxn ang="0">
                      <a:pos x="167" y="67"/>
                    </a:cxn>
                    <a:cxn ang="0">
                      <a:pos x="74" y="101"/>
                    </a:cxn>
                    <a:cxn ang="0">
                      <a:pos x="13" y="175"/>
                    </a:cxn>
                    <a:cxn ang="0">
                      <a:pos x="0" y="107"/>
                    </a:cxn>
                    <a:cxn ang="0">
                      <a:pos x="0" y="107"/>
                    </a:cxn>
                  </a:cxnLst>
                  <a:rect l="0" t="0" r="r" b="b"/>
                  <a:pathLst>
                    <a:path w="313" h="175">
                      <a:moveTo>
                        <a:pt x="0" y="107"/>
                      </a:moveTo>
                      <a:lnTo>
                        <a:pt x="114" y="10"/>
                      </a:lnTo>
                      <a:lnTo>
                        <a:pt x="213" y="0"/>
                      </a:lnTo>
                      <a:lnTo>
                        <a:pt x="292" y="27"/>
                      </a:lnTo>
                      <a:lnTo>
                        <a:pt x="313" y="91"/>
                      </a:lnTo>
                      <a:lnTo>
                        <a:pt x="167" y="67"/>
                      </a:lnTo>
                      <a:lnTo>
                        <a:pt x="74" y="101"/>
                      </a:lnTo>
                      <a:lnTo>
                        <a:pt x="13" y="175"/>
                      </a:lnTo>
                      <a:lnTo>
                        <a:pt x="0" y="107"/>
                      </a:lnTo>
                      <a:lnTo>
                        <a:pt x="0" y="10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</a:ln>
              </p:spPr>
              <p:txBody>
                <a:bodyPr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44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5079" name="Freeform 23"/>
                <p:cNvSpPr/>
                <p:nvPr/>
              </p:nvSpPr>
              <p:spPr bwMode="auto">
                <a:xfrm>
                  <a:off x="636" y="4137"/>
                  <a:ext cx="115" cy="133"/>
                </a:xfrm>
                <a:custGeom>
                  <a:avLst/>
                  <a:gdLst/>
                  <a:ahLst/>
                  <a:cxnLst>
                    <a:cxn ang="0">
                      <a:pos x="0" y="40"/>
                    </a:cxn>
                    <a:cxn ang="0">
                      <a:pos x="160" y="266"/>
                    </a:cxn>
                    <a:cxn ang="0">
                      <a:pos x="230" y="251"/>
                    </a:cxn>
                    <a:cxn ang="0">
                      <a:pos x="223" y="17"/>
                    </a:cxn>
                    <a:cxn ang="0">
                      <a:pos x="166" y="0"/>
                    </a:cxn>
                    <a:cxn ang="0">
                      <a:pos x="179" y="197"/>
                    </a:cxn>
                    <a:cxn ang="0">
                      <a:pos x="71" y="4"/>
                    </a:cxn>
                    <a:cxn ang="0">
                      <a:pos x="0" y="40"/>
                    </a:cxn>
                    <a:cxn ang="0">
                      <a:pos x="0" y="40"/>
                    </a:cxn>
                  </a:cxnLst>
                  <a:rect l="0" t="0" r="r" b="b"/>
                  <a:pathLst>
                    <a:path w="230" h="266">
                      <a:moveTo>
                        <a:pt x="0" y="40"/>
                      </a:moveTo>
                      <a:lnTo>
                        <a:pt x="160" y="266"/>
                      </a:lnTo>
                      <a:lnTo>
                        <a:pt x="230" y="251"/>
                      </a:lnTo>
                      <a:lnTo>
                        <a:pt x="223" y="17"/>
                      </a:lnTo>
                      <a:lnTo>
                        <a:pt x="166" y="0"/>
                      </a:lnTo>
                      <a:lnTo>
                        <a:pt x="179" y="197"/>
                      </a:lnTo>
                      <a:lnTo>
                        <a:pt x="71" y="4"/>
                      </a:lnTo>
                      <a:lnTo>
                        <a:pt x="0" y="40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</a:ln>
              </p:spPr>
              <p:txBody>
                <a:bodyPr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44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5080" name="Freeform 24"/>
                <p:cNvSpPr/>
                <p:nvPr/>
              </p:nvSpPr>
              <p:spPr bwMode="auto">
                <a:xfrm>
                  <a:off x="1004" y="3562"/>
                  <a:ext cx="43" cy="117"/>
                </a:xfrm>
                <a:custGeom>
                  <a:avLst/>
                  <a:gdLst/>
                  <a:ahLst/>
                  <a:cxnLst>
                    <a:cxn ang="0">
                      <a:pos x="0" y="19"/>
                    </a:cxn>
                    <a:cxn ang="0">
                      <a:pos x="36" y="93"/>
                    </a:cxn>
                    <a:cxn ang="0">
                      <a:pos x="44" y="154"/>
                    </a:cxn>
                    <a:cxn ang="0">
                      <a:pos x="27" y="234"/>
                    </a:cxn>
                    <a:cxn ang="0">
                      <a:pos x="80" y="220"/>
                    </a:cxn>
                    <a:cxn ang="0">
                      <a:pos x="87" y="116"/>
                    </a:cxn>
                    <a:cxn ang="0">
                      <a:pos x="46" y="0"/>
                    </a:cxn>
                    <a:cxn ang="0">
                      <a:pos x="0" y="19"/>
                    </a:cxn>
                    <a:cxn ang="0">
                      <a:pos x="0" y="19"/>
                    </a:cxn>
                  </a:cxnLst>
                  <a:rect l="0" t="0" r="r" b="b"/>
                  <a:pathLst>
                    <a:path w="87" h="234">
                      <a:moveTo>
                        <a:pt x="0" y="19"/>
                      </a:moveTo>
                      <a:lnTo>
                        <a:pt x="36" y="93"/>
                      </a:lnTo>
                      <a:lnTo>
                        <a:pt x="44" y="154"/>
                      </a:lnTo>
                      <a:lnTo>
                        <a:pt x="27" y="234"/>
                      </a:lnTo>
                      <a:lnTo>
                        <a:pt x="80" y="220"/>
                      </a:lnTo>
                      <a:lnTo>
                        <a:pt x="87" y="116"/>
                      </a:lnTo>
                      <a:lnTo>
                        <a:pt x="46" y="0"/>
                      </a:lnTo>
                      <a:lnTo>
                        <a:pt x="0" y="19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</a:ln>
              </p:spPr>
              <p:txBody>
                <a:bodyPr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44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45081" name="Freeform 25"/>
              <p:cNvSpPr/>
              <p:nvPr/>
            </p:nvSpPr>
            <p:spPr bwMode="auto">
              <a:xfrm>
                <a:off x="76" y="3732"/>
                <a:ext cx="595" cy="250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4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 Black" panose="020B0A040201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5082" name="Freeform 26"/>
              <p:cNvSpPr/>
              <p:nvPr/>
            </p:nvSpPr>
            <p:spPr bwMode="auto">
              <a:xfrm>
                <a:off x="260" y="3886"/>
                <a:ext cx="244" cy="148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4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 Black" panose="020B0A040201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5083" name="Freeform 27"/>
              <p:cNvSpPr/>
              <p:nvPr/>
            </p:nvSpPr>
            <p:spPr bwMode="auto">
              <a:xfrm>
                <a:off x="565" y="3680"/>
                <a:ext cx="107" cy="238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91" y="25"/>
                  </a:cxn>
                  <a:cxn ang="0">
                    <a:pos x="80" y="192"/>
                  </a:cxn>
                  <a:cxn ang="0">
                    <a:pos x="106" y="327"/>
                  </a:cxn>
                  <a:cxn ang="0">
                    <a:pos x="213" y="451"/>
                  </a:cxn>
                  <a:cxn ang="0">
                    <a:pos x="97" y="478"/>
                  </a:cxn>
                  <a:cxn ang="0">
                    <a:pos x="30" y="344"/>
                  </a:cxn>
                  <a:cxn ang="0">
                    <a:pos x="0" y="57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213" h="478">
                    <a:moveTo>
                      <a:pt x="24" y="0"/>
                    </a:moveTo>
                    <a:lnTo>
                      <a:pt x="91" y="25"/>
                    </a:lnTo>
                    <a:lnTo>
                      <a:pt x="80" y="192"/>
                    </a:lnTo>
                    <a:lnTo>
                      <a:pt x="106" y="327"/>
                    </a:lnTo>
                    <a:lnTo>
                      <a:pt x="213" y="451"/>
                    </a:lnTo>
                    <a:lnTo>
                      <a:pt x="97" y="478"/>
                    </a:lnTo>
                    <a:lnTo>
                      <a:pt x="30" y="344"/>
                    </a:lnTo>
                    <a:lnTo>
                      <a:pt x="0" y="57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4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 Black" panose="020B0A040201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grpSp>
            <p:nvGrpSpPr>
              <p:cNvPr id="2089" name="Group 28"/>
              <p:cNvGrpSpPr/>
              <p:nvPr userDrawn="1"/>
            </p:nvGrpSpPr>
            <p:grpSpPr>
              <a:xfrm>
                <a:off x="5" y="3490"/>
                <a:ext cx="1124" cy="678"/>
                <a:chOff x="5" y="3490"/>
                <a:chExt cx="1124" cy="678"/>
              </a:xfrm>
            </p:grpSpPr>
            <p:sp>
              <p:nvSpPr>
                <p:cNvPr id="45085" name="Freeform 29"/>
                <p:cNvSpPr/>
                <p:nvPr/>
              </p:nvSpPr>
              <p:spPr bwMode="auto">
                <a:xfrm>
                  <a:off x="669" y="4048"/>
                  <a:ext cx="75" cy="87"/>
                </a:xfrm>
                <a:custGeom>
                  <a:avLst/>
                  <a:gdLst/>
                  <a:ahLst/>
                  <a:cxnLst>
                    <a:cxn ang="0">
                      <a:pos x="110" y="0"/>
                    </a:cxn>
                    <a:cxn ang="0">
                      <a:pos x="40" y="66"/>
                    </a:cxn>
                    <a:cxn ang="0">
                      <a:pos x="0" y="173"/>
                    </a:cxn>
                    <a:cxn ang="0">
                      <a:pos x="80" y="160"/>
                    </a:cxn>
                    <a:cxn ang="0">
                      <a:pos x="103" y="84"/>
                    </a:cxn>
                    <a:cxn ang="0">
                      <a:pos x="150" y="27"/>
                    </a:cxn>
                    <a:cxn ang="0">
                      <a:pos x="110" y="0"/>
                    </a:cxn>
                    <a:cxn ang="0">
                      <a:pos x="110" y="0"/>
                    </a:cxn>
                  </a:cxnLst>
                  <a:rect l="0" t="0" r="r" b="b"/>
                  <a:pathLst>
                    <a:path w="150" h="173">
                      <a:moveTo>
                        <a:pt x="110" y="0"/>
                      </a:moveTo>
                      <a:lnTo>
                        <a:pt x="40" y="66"/>
                      </a:lnTo>
                      <a:lnTo>
                        <a:pt x="0" y="173"/>
                      </a:lnTo>
                      <a:lnTo>
                        <a:pt x="80" y="160"/>
                      </a:lnTo>
                      <a:lnTo>
                        <a:pt x="103" y="84"/>
                      </a:lnTo>
                      <a:lnTo>
                        <a:pt x="150" y="27"/>
                      </a:lnTo>
                      <a:lnTo>
                        <a:pt x="110" y="0"/>
                      </a:lnTo>
                      <a:lnTo>
                        <a:pt x="11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</a:ln>
              </p:spPr>
              <p:txBody>
                <a:bodyPr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44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5086" name="Freeform 30"/>
                <p:cNvSpPr/>
                <p:nvPr/>
              </p:nvSpPr>
              <p:spPr bwMode="auto">
                <a:xfrm>
                  <a:off x="5" y="3728"/>
                  <a:ext cx="842" cy="440"/>
                </a:xfrm>
                <a:custGeom>
                  <a:avLst/>
                  <a:gdLst/>
                  <a:ahLst/>
                  <a:cxnLst>
                    <a:cxn ang="0">
                      <a:pos x="156" y="0"/>
                    </a:cxn>
                    <a:cxn ang="0">
                      <a:pos x="63" y="52"/>
                    </a:cxn>
                    <a:cxn ang="0">
                      <a:pos x="0" y="208"/>
                    </a:cxn>
                    <a:cxn ang="0">
                      <a:pos x="67" y="358"/>
                    </a:cxn>
                    <a:cxn ang="0">
                      <a:pos x="1182" y="867"/>
                    </a:cxn>
                    <a:cxn ang="0">
                      <a:pos x="1422" y="835"/>
                    </a:cxn>
                    <a:cxn ang="0">
                      <a:pos x="1616" y="880"/>
                    </a:cxn>
                    <a:cxn ang="0">
                      <a:pos x="1684" y="808"/>
                    </a:cxn>
                    <a:cxn ang="0">
                      <a:pos x="1502" y="664"/>
                    </a:cxn>
                    <a:cxn ang="0">
                      <a:pos x="1428" y="512"/>
                    </a:cxn>
                    <a:cxn ang="0">
                      <a:pos x="1369" y="527"/>
                    </a:cxn>
                    <a:cxn ang="0">
                      <a:pos x="1439" y="664"/>
                    </a:cxn>
                    <a:cxn ang="0">
                      <a:pos x="1578" y="810"/>
                    </a:cxn>
                    <a:cxn ang="0">
                      <a:pos x="1413" y="787"/>
                    </a:cxn>
                    <a:cxn ang="0">
                      <a:pos x="1219" y="814"/>
                    </a:cxn>
                    <a:cxn ang="0">
                      <a:pos x="1255" y="650"/>
                    </a:cxn>
                    <a:cxn ang="0">
                      <a:pos x="1338" y="538"/>
                    </a:cxn>
                    <a:cxn ang="0">
                      <a:pos x="1241" y="552"/>
                    </a:cxn>
                    <a:cxn ang="0">
                      <a:pos x="1165" y="658"/>
                    </a:cxn>
                    <a:cxn ang="0">
                      <a:pos x="1139" y="791"/>
                    </a:cxn>
                    <a:cxn ang="0">
                      <a:pos x="107" y="310"/>
                    </a:cxn>
                    <a:cxn ang="0">
                      <a:pos x="80" y="215"/>
                    </a:cxn>
                    <a:cxn ang="0">
                      <a:pos x="103" y="95"/>
                    </a:cxn>
                    <a:cxn ang="0">
                      <a:pos x="217" y="0"/>
                    </a:cxn>
                    <a:cxn ang="0">
                      <a:pos x="156" y="0"/>
                    </a:cxn>
                    <a:cxn ang="0">
                      <a:pos x="156" y="0"/>
                    </a:cxn>
                  </a:cxnLst>
                  <a:rect l="0" t="0" r="r" b="b"/>
                  <a:pathLst>
                    <a:path w="1684" h="880">
                      <a:moveTo>
                        <a:pt x="156" y="0"/>
                      </a:moveTo>
                      <a:lnTo>
                        <a:pt x="63" y="52"/>
                      </a:lnTo>
                      <a:lnTo>
                        <a:pt x="0" y="208"/>
                      </a:lnTo>
                      <a:lnTo>
                        <a:pt x="67" y="358"/>
                      </a:lnTo>
                      <a:lnTo>
                        <a:pt x="1182" y="867"/>
                      </a:lnTo>
                      <a:lnTo>
                        <a:pt x="1422" y="835"/>
                      </a:lnTo>
                      <a:lnTo>
                        <a:pt x="1616" y="880"/>
                      </a:lnTo>
                      <a:lnTo>
                        <a:pt x="1684" y="808"/>
                      </a:lnTo>
                      <a:lnTo>
                        <a:pt x="1502" y="664"/>
                      </a:lnTo>
                      <a:lnTo>
                        <a:pt x="1428" y="512"/>
                      </a:lnTo>
                      <a:lnTo>
                        <a:pt x="1369" y="527"/>
                      </a:lnTo>
                      <a:lnTo>
                        <a:pt x="1439" y="664"/>
                      </a:lnTo>
                      <a:lnTo>
                        <a:pt x="1578" y="810"/>
                      </a:lnTo>
                      <a:lnTo>
                        <a:pt x="1413" y="787"/>
                      </a:lnTo>
                      <a:lnTo>
                        <a:pt x="1219" y="814"/>
                      </a:lnTo>
                      <a:lnTo>
                        <a:pt x="1255" y="650"/>
                      </a:lnTo>
                      <a:lnTo>
                        <a:pt x="1338" y="538"/>
                      </a:lnTo>
                      <a:lnTo>
                        <a:pt x="1241" y="552"/>
                      </a:lnTo>
                      <a:lnTo>
                        <a:pt x="1165" y="658"/>
                      </a:lnTo>
                      <a:lnTo>
                        <a:pt x="1139" y="791"/>
                      </a:lnTo>
                      <a:lnTo>
                        <a:pt x="107" y="310"/>
                      </a:lnTo>
                      <a:lnTo>
                        <a:pt x="80" y="215"/>
                      </a:lnTo>
                      <a:lnTo>
                        <a:pt x="103" y="95"/>
                      </a:lnTo>
                      <a:lnTo>
                        <a:pt x="217" y="0"/>
                      </a:lnTo>
                      <a:lnTo>
                        <a:pt x="156" y="0"/>
                      </a:lnTo>
                      <a:lnTo>
                        <a:pt x="15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</a:ln>
              </p:spPr>
              <p:txBody>
                <a:bodyPr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44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5087" name="Freeform 31"/>
                <p:cNvSpPr/>
                <p:nvPr/>
              </p:nvSpPr>
              <p:spPr bwMode="auto">
                <a:xfrm>
                  <a:off x="106" y="3770"/>
                  <a:ext cx="80" cy="167"/>
                </a:xfrm>
                <a:custGeom>
                  <a:avLst/>
                  <a:gdLst/>
                  <a:ahLst/>
                  <a:cxnLst>
                    <a:cxn ang="0">
                      <a:pos x="116" y="0"/>
                    </a:cxn>
                    <a:cxn ang="0">
                      <a:pos x="19" y="106"/>
                    </a:cxn>
                    <a:cxn ang="0">
                      <a:pos x="0" y="230"/>
                    </a:cxn>
                    <a:cxn ang="0">
                      <a:pos x="33" y="314"/>
                    </a:cxn>
                    <a:cxn ang="0">
                      <a:pos x="94" y="335"/>
                    </a:cxn>
                    <a:cxn ang="0">
                      <a:pos x="76" y="154"/>
                    </a:cxn>
                    <a:cxn ang="0">
                      <a:pos x="160" y="17"/>
                    </a:cxn>
                    <a:cxn ang="0">
                      <a:pos x="116" y="0"/>
                    </a:cxn>
                    <a:cxn ang="0">
                      <a:pos x="116" y="0"/>
                    </a:cxn>
                  </a:cxnLst>
                  <a:rect l="0" t="0" r="r" b="b"/>
                  <a:pathLst>
                    <a:path w="160" h="335">
                      <a:moveTo>
                        <a:pt x="116" y="0"/>
                      </a:moveTo>
                      <a:lnTo>
                        <a:pt x="19" y="106"/>
                      </a:lnTo>
                      <a:lnTo>
                        <a:pt x="0" y="230"/>
                      </a:lnTo>
                      <a:lnTo>
                        <a:pt x="33" y="314"/>
                      </a:lnTo>
                      <a:lnTo>
                        <a:pt x="94" y="335"/>
                      </a:lnTo>
                      <a:lnTo>
                        <a:pt x="76" y="154"/>
                      </a:lnTo>
                      <a:lnTo>
                        <a:pt x="160" y="17"/>
                      </a:lnTo>
                      <a:lnTo>
                        <a:pt x="116" y="0"/>
                      </a:lnTo>
                      <a:lnTo>
                        <a:pt x="11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</a:ln>
              </p:spPr>
              <p:txBody>
                <a:bodyPr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44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5088" name="Freeform 32"/>
                <p:cNvSpPr/>
                <p:nvPr/>
              </p:nvSpPr>
              <p:spPr bwMode="auto">
                <a:xfrm>
                  <a:off x="449" y="3490"/>
                  <a:ext cx="322" cy="594"/>
                </a:xfrm>
                <a:custGeom>
                  <a:avLst/>
                  <a:gdLst/>
                  <a:ahLst/>
                  <a:cxnLst>
                    <a:cxn ang="0">
                      <a:pos x="218" y="896"/>
                    </a:cxn>
                    <a:cxn ang="0">
                      <a:pos x="0" y="124"/>
                    </a:cxn>
                    <a:cxn ang="0">
                      <a:pos x="81" y="38"/>
                    </a:cxn>
                    <a:cxn ang="0">
                      <a:pos x="258" y="0"/>
                    </a:cxn>
                    <a:cxn ang="0">
                      <a:pos x="399" y="57"/>
                    </a:cxn>
                    <a:cxn ang="0">
                      <a:pos x="642" y="1188"/>
                    </a:cxn>
                    <a:cxn ang="0">
                      <a:pos x="555" y="1091"/>
                    </a:cxn>
                    <a:cxn ang="0">
                      <a:pos x="355" y="97"/>
                    </a:cxn>
                    <a:cxn ang="0">
                      <a:pos x="226" y="61"/>
                    </a:cxn>
                    <a:cxn ang="0">
                      <a:pos x="119" y="74"/>
                    </a:cxn>
                    <a:cxn ang="0">
                      <a:pos x="76" y="141"/>
                    </a:cxn>
                    <a:cxn ang="0">
                      <a:pos x="306" y="924"/>
                    </a:cxn>
                    <a:cxn ang="0">
                      <a:pos x="218" y="896"/>
                    </a:cxn>
                    <a:cxn ang="0">
                      <a:pos x="218" y="896"/>
                    </a:cxn>
                  </a:cxnLst>
                  <a:rect l="0" t="0" r="r" b="b"/>
                  <a:pathLst>
                    <a:path w="642" h="1188">
                      <a:moveTo>
                        <a:pt x="218" y="896"/>
                      </a:moveTo>
                      <a:lnTo>
                        <a:pt x="0" y="124"/>
                      </a:lnTo>
                      <a:lnTo>
                        <a:pt x="81" y="38"/>
                      </a:lnTo>
                      <a:lnTo>
                        <a:pt x="258" y="0"/>
                      </a:lnTo>
                      <a:lnTo>
                        <a:pt x="399" y="57"/>
                      </a:lnTo>
                      <a:lnTo>
                        <a:pt x="642" y="1188"/>
                      </a:lnTo>
                      <a:lnTo>
                        <a:pt x="555" y="1091"/>
                      </a:lnTo>
                      <a:lnTo>
                        <a:pt x="355" y="97"/>
                      </a:lnTo>
                      <a:lnTo>
                        <a:pt x="226" y="61"/>
                      </a:lnTo>
                      <a:lnTo>
                        <a:pt x="119" y="74"/>
                      </a:lnTo>
                      <a:lnTo>
                        <a:pt x="76" y="141"/>
                      </a:lnTo>
                      <a:lnTo>
                        <a:pt x="306" y="924"/>
                      </a:lnTo>
                      <a:lnTo>
                        <a:pt x="218" y="896"/>
                      </a:lnTo>
                      <a:lnTo>
                        <a:pt x="218" y="89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</a:ln>
              </p:spPr>
              <p:txBody>
                <a:bodyPr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44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5089" name="Freeform 33"/>
                <p:cNvSpPr/>
                <p:nvPr/>
              </p:nvSpPr>
              <p:spPr bwMode="auto">
                <a:xfrm>
                  <a:off x="578" y="3650"/>
                  <a:ext cx="96" cy="252"/>
                </a:xfrm>
                <a:custGeom>
                  <a:avLst/>
                  <a:gdLst/>
                  <a:ahLst/>
                  <a:cxnLst>
                    <a:cxn ang="0">
                      <a:pos x="0" y="27"/>
                    </a:cxn>
                    <a:cxn ang="0">
                      <a:pos x="76" y="194"/>
                    </a:cxn>
                    <a:cxn ang="0">
                      <a:pos x="113" y="318"/>
                    </a:cxn>
                    <a:cxn ang="0">
                      <a:pos x="116" y="504"/>
                    </a:cxn>
                    <a:cxn ang="0">
                      <a:pos x="192" y="504"/>
                    </a:cxn>
                    <a:cxn ang="0">
                      <a:pos x="187" y="360"/>
                    </a:cxn>
                    <a:cxn ang="0">
                      <a:pos x="162" y="208"/>
                    </a:cxn>
                    <a:cxn ang="0">
                      <a:pos x="99" y="59"/>
                    </a:cxn>
                    <a:cxn ang="0">
                      <a:pos x="63" y="0"/>
                    </a:cxn>
                    <a:cxn ang="0">
                      <a:pos x="0" y="27"/>
                    </a:cxn>
                    <a:cxn ang="0">
                      <a:pos x="0" y="27"/>
                    </a:cxn>
                  </a:cxnLst>
                  <a:rect l="0" t="0" r="r" b="b"/>
                  <a:pathLst>
                    <a:path w="192" h="504">
                      <a:moveTo>
                        <a:pt x="0" y="27"/>
                      </a:moveTo>
                      <a:lnTo>
                        <a:pt x="76" y="194"/>
                      </a:lnTo>
                      <a:lnTo>
                        <a:pt x="113" y="318"/>
                      </a:lnTo>
                      <a:lnTo>
                        <a:pt x="116" y="504"/>
                      </a:lnTo>
                      <a:lnTo>
                        <a:pt x="192" y="504"/>
                      </a:lnTo>
                      <a:lnTo>
                        <a:pt x="187" y="360"/>
                      </a:lnTo>
                      <a:lnTo>
                        <a:pt x="162" y="208"/>
                      </a:lnTo>
                      <a:lnTo>
                        <a:pt x="99" y="59"/>
                      </a:lnTo>
                      <a:lnTo>
                        <a:pt x="63" y="0"/>
                      </a:lnTo>
                      <a:lnTo>
                        <a:pt x="0" y="27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</a:ln>
              </p:spPr>
              <p:txBody>
                <a:bodyPr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44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5090" name="Freeform 34"/>
                <p:cNvSpPr/>
                <p:nvPr/>
              </p:nvSpPr>
              <p:spPr bwMode="auto">
                <a:xfrm>
                  <a:off x="328" y="3630"/>
                  <a:ext cx="195" cy="135"/>
                </a:xfrm>
                <a:custGeom>
                  <a:avLst/>
                  <a:gdLst/>
                  <a:ahLst/>
                  <a:cxnLst>
                    <a:cxn ang="0">
                      <a:pos x="297" y="0"/>
                    </a:cxn>
                    <a:cxn ang="0">
                      <a:pos x="257" y="17"/>
                    </a:cxn>
                    <a:cxn ang="0">
                      <a:pos x="253" y="66"/>
                    </a:cxn>
                    <a:cxn ang="0">
                      <a:pos x="0" y="169"/>
                    </a:cxn>
                    <a:cxn ang="0">
                      <a:pos x="0" y="222"/>
                    </a:cxn>
                    <a:cxn ang="0">
                      <a:pos x="284" y="226"/>
                    </a:cxn>
                    <a:cxn ang="0">
                      <a:pos x="320" y="269"/>
                    </a:cxn>
                    <a:cxn ang="0">
                      <a:pos x="390" y="266"/>
                    </a:cxn>
                    <a:cxn ang="0">
                      <a:pos x="383" y="190"/>
                    </a:cxn>
                    <a:cxn ang="0">
                      <a:pos x="116" y="176"/>
                    </a:cxn>
                    <a:cxn ang="0">
                      <a:pos x="333" y="89"/>
                    </a:cxn>
                    <a:cxn ang="0">
                      <a:pos x="297" y="0"/>
                    </a:cxn>
                    <a:cxn ang="0">
                      <a:pos x="297" y="0"/>
                    </a:cxn>
                  </a:cxnLst>
                  <a:rect l="0" t="0" r="r" b="b"/>
                  <a:pathLst>
                    <a:path w="390" h="269">
                      <a:moveTo>
                        <a:pt x="297" y="0"/>
                      </a:moveTo>
                      <a:lnTo>
                        <a:pt x="257" y="17"/>
                      </a:lnTo>
                      <a:lnTo>
                        <a:pt x="253" y="66"/>
                      </a:lnTo>
                      <a:lnTo>
                        <a:pt x="0" y="169"/>
                      </a:lnTo>
                      <a:lnTo>
                        <a:pt x="0" y="222"/>
                      </a:lnTo>
                      <a:lnTo>
                        <a:pt x="284" y="226"/>
                      </a:lnTo>
                      <a:lnTo>
                        <a:pt x="320" y="269"/>
                      </a:lnTo>
                      <a:lnTo>
                        <a:pt x="390" y="266"/>
                      </a:lnTo>
                      <a:lnTo>
                        <a:pt x="383" y="190"/>
                      </a:lnTo>
                      <a:lnTo>
                        <a:pt x="116" y="176"/>
                      </a:lnTo>
                      <a:lnTo>
                        <a:pt x="333" y="89"/>
                      </a:lnTo>
                      <a:lnTo>
                        <a:pt x="297" y="0"/>
                      </a:lnTo>
                      <a:lnTo>
                        <a:pt x="29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</a:ln>
              </p:spPr>
              <p:txBody>
                <a:bodyPr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44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5091" name="Freeform 35"/>
                <p:cNvSpPr/>
                <p:nvPr/>
              </p:nvSpPr>
              <p:spPr bwMode="auto">
                <a:xfrm>
                  <a:off x="658" y="3538"/>
                  <a:ext cx="471" cy="212"/>
                </a:xfrm>
                <a:custGeom>
                  <a:avLst/>
                  <a:gdLst/>
                  <a:ahLst/>
                  <a:cxnLst>
                    <a:cxn ang="0">
                      <a:pos x="0" y="131"/>
                    </a:cxn>
                    <a:cxn ang="0">
                      <a:pos x="863" y="0"/>
                    </a:cxn>
                    <a:cxn ang="0">
                      <a:pos x="926" y="78"/>
                    </a:cxn>
                    <a:cxn ang="0">
                      <a:pos x="941" y="181"/>
                    </a:cxn>
                    <a:cxn ang="0">
                      <a:pos x="903" y="282"/>
                    </a:cxn>
                    <a:cxn ang="0">
                      <a:pos x="57" y="424"/>
                    </a:cxn>
                    <a:cxn ang="0">
                      <a:pos x="53" y="384"/>
                    </a:cxn>
                    <a:cxn ang="0">
                      <a:pos x="863" y="242"/>
                    </a:cxn>
                    <a:cxn ang="0">
                      <a:pos x="893" y="145"/>
                    </a:cxn>
                    <a:cxn ang="0">
                      <a:pos x="840" y="57"/>
                    </a:cxn>
                    <a:cxn ang="0">
                      <a:pos x="0" y="185"/>
                    </a:cxn>
                    <a:cxn ang="0">
                      <a:pos x="0" y="131"/>
                    </a:cxn>
                    <a:cxn ang="0">
                      <a:pos x="0" y="131"/>
                    </a:cxn>
                  </a:cxnLst>
                  <a:rect l="0" t="0" r="r" b="b"/>
                  <a:pathLst>
                    <a:path w="941" h="424">
                      <a:moveTo>
                        <a:pt x="0" y="131"/>
                      </a:moveTo>
                      <a:lnTo>
                        <a:pt x="863" y="0"/>
                      </a:lnTo>
                      <a:lnTo>
                        <a:pt x="926" y="78"/>
                      </a:lnTo>
                      <a:lnTo>
                        <a:pt x="941" y="181"/>
                      </a:lnTo>
                      <a:lnTo>
                        <a:pt x="903" y="282"/>
                      </a:lnTo>
                      <a:lnTo>
                        <a:pt x="57" y="424"/>
                      </a:lnTo>
                      <a:lnTo>
                        <a:pt x="53" y="384"/>
                      </a:lnTo>
                      <a:lnTo>
                        <a:pt x="863" y="242"/>
                      </a:lnTo>
                      <a:lnTo>
                        <a:pt x="893" y="145"/>
                      </a:lnTo>
                      <a:lnTo>
                        <a:pt x="840" y="57"/>
                      </a:lnTo>
                      <a:lnTo>
                        <a:pt x="0" y="185"/>
                      </a:lnTo>
                      <a:lnTo>
                        <a:pt x="0" y="131"/>
                      </a:lnTo>
                      <a:lnTo>
                        <a:pt x="0" y="13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</a:ln>
              </p:spPr>
              <p:txBody>
                <a:bodyPr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44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5092" name="Freeform 36"/>
                <p:cNvSpPr/>
                <p:nvPr/>
              </p:nvSpPr>
              <p:spPr bwMode="auto">
                <a:xfrm>
                  <a:off x="717" y="3606"/>
                  <a:ext cx="245" cy="86"/>
                </a:xfrm>
                <a:custGeom>
                  <a:avLst/>
                  <a:gdLst/>
                  <a:ahLst/>
                  <a:cxnLst>
                    <a:cxn ang="0">
                      <a:pos x="0" y="126"/>
                    </a:cxn>
                    <a:cxn ang="0">
                      <a:pos x="66" y="173"/>
                    </a:cxn>
                    <a:cxn ang="0">
                      <a:pos x="222" y="166"/>
                    </a:cxn>
                    <a:cxn ang="0">
                      <a:pos x="418" y="116"/>
                    </a:cxn>
                    <a:cxn ang="0">
                      <a:pos x="488" y="42"/>
                    </a:cxn>
                    <a:cxn ang="0">
                      <a:pos x="443" y="2"/>
                    </a:cxn>
                    <a:cxn ang="0">
                      <a:pos x="253" y="0"/>
                    </a:cxn>
                    <a:cxn ang="0">
                      <a:pos x="110" y="12"/>
                    </a:cxn>
                    <a:cxn ang="0">
                      <a:pos x="15" y="76"/>
                    </a:cxn>
                    <a:cxn ang="0">
                      <a:pos x="112" y="95"/>
                    </a:cxn>
                    <a:cxn ang="0">
                      <a:pos x="275" y="53"/>
                    </a:cxn>
                    <a:cxn ang="0">
                      <a:pos x="416" y="53"/>
                    </a:cxn>
                    <a:cxn ang="0">
                      <a:pos x="268" y="110"/>
                    </a:cxn>
                    <a:cxn ang="0">
                      <a:pos x="142" y="126"/>
                    </a:cxn>
                    <a:cxn ang="0">
                      <a:pos x="0" y="126"/>
                    </a:cxn>
                    <a:cxn ang="0">
                      <a:pos x="0" y="126"/>
                    </a:cxn>
                  </a:cxnLst>
                  <a:rect l="0" t="0" r="r" b="b"/>
                  <a:pathLst>
                    <a:path w="488" h="173">
                      <a:moveTo>
                        <a:pt x="0" y="126"/>
                      </a:moveTo>
                      <a:lnTo>
                        <a:pt x="66" y="173"/>
                      </a:lnTo>
                      <a:lnTo>
                        <a:pt x="222" y="166"/>
                      </a:lnTo>
                      <a:lnTo>
                        <a:pt x="418" y="116"/>
                      </a:lnTo>
                      <a:lnTo>
                        <a:pt x="488" y="42"/>
                      </a:lnTo>
                      <a:lnTo>
                        <a:pt x="443" y="2"/>
                      </a:lnTo>
                      <a:lnTo>
                        <a:pt x="253" y="0"/>
                      </a:lnTo>
                      <a:lnTo>
                        <a:pt x="110" y="12"/>
                      </a:lnTo>
                      <a:lnTo>
                        <a:pt x="15" y="76"/>
                      </a:lnTo>
                      <a:lnTo>
                        <a:pt x="112" y="95"/>
                      </a:lnTo>
                      <a:lnTo>
                        <a:pt x="275" y="53"/>
                      </a:lnTo>
                      <a:lnTo>
                        <a:pt x="416" y="53"/>
                      </a:lnTo>
                      <a:lnTo>
                        <a:pt x="268" y="110"/>
                      </a:lnTo>
                      <a:lnTo>
                        <a:pt x="142" y="126"/>
                      </a:lnTo>
                      <a:lnTo>
                        <a:pt x="0" y="126"/>
                      </a:lnTo>
                      <a:lnTo>
                        <a:pt x="0" y="1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</a:ln>
              </p:spPr>
              <p:txBody>
                <a:bodyPr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44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</p:grpSp>
      </p:grpSp>
      <p:grpSp>
        <p:nvGrpSpPr>
          <p:cNvPr id="2059" name="Group 37"/>
          <p:cNvGrpSpPr/>
          <p:nvPr/>
        </p:nvGrpSpPr>
        <p:grpSpPr>
          <a:xfrm>
            <a:off x="11573933" y="2116138"/>
            <a:ext cx="514351" cy="4308475"/>
            <a:chOff x="5468" y="1333"/>
            <a:chExt cx="243" cy="2714"/>
          </a:xfrm>
        </p:grpSpPr>
        <p:sp>
          <p:nvSpPr>
            <p:cNvPr id="45094" name="Freeform 38"/>
            <p:cNvSpPr/>
            <p:nvPr/>
          </p:nvSpPr>
          <p:spPr bwMode="auto">
            <a:xfrm flipH="1">
              <a:off x="5468" y="2620"/>
              <a:ext cx="205" cy="1427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4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anose="020B0A040201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5095" name="Freeform 39"/>
            <p:cNvSpPr/>
            <p:nvPr/>
          </p:nvSpPr>
          <p:spPr bwMode="auto">
            <a:xfrm flipH="1">
              <a:off x="5506" y="1333"/>
              <a:ext cx="205" cy="1633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4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anose="020B0A040201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060" name="Group 40"/>
          <p:cNvGrpSpPr/>
          <p:nvPr/>
        </p:nvGrpSpPr>
        <p:grpSpPr>
          <a:xfrm>
            <a:off x="9757833" y="90488"/>
            <a:ext cx="2844800" cy="1911350"/>
            <a:chOff x="4610" y="57"/>
            <a:chExt cx="1344" cy="1204"/>
          </a:xfrm>
        </p:grpSpPr>
        <p:grpSp>
          <p:nvGrpSpPr>
            <p:cNvPr id="2061" name="Group 41"/>
            <p:cNvGrpSpPr/>
            <p:nvPr userDrawn="1"/>
          </p:nvGrpSpPr>
          <p:grpSpPr>
            <a:xfrm>
              <a:off x="4610" y="57"/>
              <a:ext cx="1344" cy="1204"/>
              <a:chOff x="4610" y="57"/>
              <a:chExt cx="1344" cy="1204"/>
            </a:xfrm>
          </p:grpSpPr>
          <p:sp>
            <p:nvSpPr>
              <p:cNvPr id="45098" name="Freeform 42"/>
              <p:cNvSpPr/>
              <p:nvPr/>
            </p:nvSpPr>
            <p:spPr bwMode="auto">
              <a:xfrm rot="-3172564">
                <a:off x="5430" y="1086"/>
                <a:ext cx="62" cy="288"/>
              </a:xfrm>
              <a:custGeom>
                <a:avLst/>
                <a:gdLst/>
                <a:ahLst/>
                <a:cxnLst>
                  <a:cxn ang="0">
                    <a:pos x="123" y="9"/>
                  </a:cxn>
                  <a:cxn ang="0">
                    <a:pos x="131" y="342"/>
                  </a:cxn>
                  <a:cxn ang="0">
                    <a:pos x="0" y="806"/>
                  </a:cxn>
                  <a:cxn ang="0">
                    <a:pos x="79" y="789"/>
                  </a:cxn>
                  <a:cxn ang="0">
                    <a:pos x="218" y="376"/>
                  </a:cxn>
                  <a:cxn ang="0">
                    <a:pos x="245" y="0"/>
                  </a:cxn>
                  <a:cxn ang="0">
                    <a:pos x="123" y="9"/>
                  </a:cxn>
                  <a:cxn ang="0">
                    <a:pos x="123" y="9"/>
                  </a:cxn>
                </a:cxnLst>
                <a:rect l="0" t="0" r="r" b="b"/>
                <a:pathLst>
                  <a:path w="245" h="806">
                    <a:moveTo>
                      <a:pt x="123" y="9"/>
                    </a:moveTo>
                    <a:lnTo>
                      <a:pt x="131" y="342"/>
                    </a:lnTo>
                    <a:lnTo>
                      <a:pt x="0" y="806"/>
                    </a:lnTo>
                    <a:lnTo>
                      <a:pt x="79" y="789"/>
                    </a:lnTo>
                    <a:lnTo>
                      <a:pt x="218" y="376"/>
                    </a:lnTo>
                    <a:lnTo>
                      <a:pt x="245" y="0"/>
                    </a:lnTo>
                    <a:lnTo>
                      <a:pt x="123" y="9"/>
                    </a:lnTo>
                    <a:lnTo>
                      <a:pt x="123" y="9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4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 Black" panose="020B0A040201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grpSp>
            <p:nvGrpSpPr>
              <p:cNvPr id="2064" name="Group 43"/>
              <p:cNvGrpSpPr/>
              <p:nvPr userDrawn="1"/>
            </p:nvGrpSpPr>
            <p:grpSpPr>
              <a:xfrm>
                <a:off x="4610" y="57"/>
                <a:ext cx="1344" cy="985"/>
                <a:chOff x="4610" y="57"/>
                <a:chExt cx="1344" cy="985"/>
              </a:xfrm>
            </p:grpSpPr>
            <p:sp>
              <p:nvSpPr>
                <p:cNvPr id="45100" name="Freeform 44"/>
                <p:cNvSpPr/>
                <p:nvPr/>
              </p:nvSpPr>
              <p:spPr bwMode="auto">
                <a:xfrm rot="-3172564">
                  <a:off x="4966" y="71"/>
                  <a:ext cx="153" cy="12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98" y="184"/>
                    </a:cxn>
                    <a:cxn ang="0">
                      <a:pos x="500" y="349"/>
                    </a:cxn>
                    <a:cxn ang="0">
                      <a:pos x="604" y="140"/>
                    </a:cxn>
                    <a:cxn ang="0">
                      <a:pos x="359" y="9"/>
                    </a:cxn>
                    <a:cxn ang="0">
                      <a:pos x="464" y="184"/>
                    </a:cxn>
                    <a:cxn ang="0">
                      <a:pos x="131" y="17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604" h="349">
                      <a:moveTo>
                        <a:pt x="0" y="0"/>
                      </a:moveTo>
                      <a:lnTo>
                        <a:pt x="298" y="184"/>
                      </a:lnTo>
                      <a:lnTo>
                        <a:pt x="500" y="349"/>
                      </a:lnTo>
                      <a:lnTo>
                        <a:pt x="604" y="140"/>
                      </a:lnTo>
                      <a:lnTo>
                        <a:pt x="359" y="9"/>
                      </a:lnTo>
                      <a:lnTo>
                        <a:pt x="464" y="184"/>
                      </a:lnTo>
                      <a:lnTo>
                        <a:pt x="131" y="17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</a:ln>
              </p:spPr>
              <p:txBody>
                <a:bodyPr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44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5101" name="Freeform 45"/>
                <p:cNvSpPr/>
                <p:nvPr/>
              </p:nvSpPr>
              <p:spPr bwMode="auto">
                <a:xfrm rot="-3172564">
                  <a:off x="5050" y="331"/>
                  <a:ext cx="269" cy="438"/>
                </a:xfrm>
                <a:custGeom>
                  <a:avLst/>
                  <a:gdLst/>
                  <a:ahLst/>
                  <a:cxnLst>
                    <a:cxn ang="0">
                      <a:pos x="741" y="129"/>
                    </a:cxn>
                    <a:cxn ang="0">
                      <a:pos x="485" y="352"/>
                    </a:cxn>
                    <a:cxn ang="0">
                      <a:pos x="163" y="762"/>
                    </a:cxn>
                    <a:cxn ang="0">
                      <a:pos x="0" y="1101"/>
                    </a:cxn>
                    <a:cxn ang="0">
                      <a:pos x="59" y="1230"/>
                    </a:cxn>
                    <a:cxn ang="0">
                      <a:pos x="262" y="1201"/>
                    </a:cxn>
                    <a:cxn ang="0">
                      <a:pos x="578" y="914"/>
                    </a:cxn>
                    <a:cxn ang="0">
                      <a:pos x="876" y="534"/>
                    </a:cxn>
                    <a:cxn ang="0">
                      <a:pos x="1034" y="270"/>
                    </a:cxn>
                    <a:cxn ang="0">
                      <a:pos x="1064" y="84"/>
                    </a:cxn>
                    <a:cxn ang="0">
                      <a:pos x="977" y="0"/>
                    </a:cxn>
                    <a:cxn ang="0">
                      <a:pos x="836" y="65"/>
                    </a:cxn>
                    <a:cxn ang="0">
                      <a:pos x="969" y="107"/>
                    </a:cxn>
                    <a:cxn ang="0">
                      <a:pos x="876" y="352"/>
                    </a:cxn>
                    <a:cxn ang="0">
                      <a:pos x="690" y="656"/>
                    </a:cxn>
                    <a:cxn ang="0">
                      <a:pos x="350" y="1008"/>
                    </a:cxn>
                    <a:cxn ang="0">
                      <a:pos x="116" y="1114"/>
                    </a:cxn>
                    <a:cxn ang="0">
                      <a:pos x="135" y="943"/>
                    </a:cxn>
                    <a:cxn ang="0">
                      <a:pos x="437" y="504"/>
                    </a:cxn>
                    <a:cxn ang="0">
                      <a:pos x="831" y="118"/>
                    </a:cxn>
                    <a:cxn ang="0">
                      <a:pos x="741" y="129"/>
                    </a:cxn>
                    <a:cxn ang="0">
                      <a:pos x="741" y="129"/>
                    </a:cxn>
                  </a:cxnLst>
                  <a:rect l="0" t="0" r="r" b="b"/>
                  <a:pathLst>
                    <a:path w="1064" h="1230">
                      <a:moveTo>
                        <a:pt x="741" y="129"/>
                      </a:moveTo>
                      <a:lnTo>
                        <a:pt x="485" y="352"/>
                      </a:lnTo>
                      <a:lnTo>
                        <a:pt x="163" y="762"/>
                      </a:lnTo>
                      <a:lnTo>
                        <a:pt x="0" y="1101"/>
                      </a:lnTo>
                      <a:lnTo>
                        <a:pt x="59" y="1230"/>
                      </a:lnTo>
                      <a:lnTo>
                        <a:pt x="262" y="1201"/>
                      </a:lnTo>
                      <a:lnTo>
                        <a:pt x="578" y="914"/>
                      </a:lnTo>
                      <a:lnTo>
                        <a:pt x="876" y="534"/>
                      </a:lnTo>
                      <a:lnTo>
                        <a:pt x="1034" y="270"/>
                      </a:lnTo>
                      <a:lnTo>
                        <a:pt x="1064" y="84"/>
                      </a:lnTo>
                      <a:lnTo>
                        <a:pt x="977" y="0"/>
                      </a:lnTo>
                      <a:lnTo>
                        <a:pt x="836" y="65"/>
                      </a:lnTo>
                      <a:lnTo>
                        <a:pt x="969" y="107"/>
                      </a:lnTo>
                      <a:lnTo>
                        <a:pt x="876" y="352"/>
                      </a:lnTo>
                      <a:lnTo>
                        <a:pt x="690" y="656"/>
                      </a:lnTo>
                      <a:lnTo>
                        <a:pt x="350" y="1008"/>
                      </a:lnTo>
                      <a:lnTo>
                        <a:pt x="116" y="1114"/>
                      </a:lnTo>
                      <a:lnTo>
                        <a:pt x="135" y="943"/>
                      </a:lnTo>
                      <a:lnTo>
                        <a:pt x="437" y="504"/>
                      </a:lnTo>
                      <a:lnTo>
                        <a:pt x="831" y="118"/>
                      </a:lnTo>
                      <a:lnTo>
                        <a:pt x="741" y="129"/>
                      </a:lnTo>
                      <a:lnTo>
                        <a:pt x="741" y="12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</a:ln>
              </p:spPr>
              <p:txBody>
                <a:bodyPr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44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5102" name="Freeform 46"/>
                <p:cNvSpPr/>
                <p:nvPr/>
              </p:nvSpPr>
              <p:spPr bwMode="auto">
                <a:xfrm rot="-3172564">
                  <a:off x="4860" y="181"/>
                  <a:ext cx="505" cy="898"/>
                </a:xfrm>
                <a:custGeom>
                  <a:avLst/>
                  <a:gdLst/>
                  <a:ahLst/>
                  <a:cxnLst>
                    <a:cxn ang="0">
                      <a:pos x="1941" y="0"/>
                    </a:cxn>
                    <a:cxn ang="0">
                      <a:pos x="0" y="2521"/>
                    </a:cxn>
                    <a:cxn ang="0">
                      <a:pos x="192" y="2450"/>
                    </a:cxn>
                    <a:cxn ang="0">
                      <a:pos x="2002" y="61"/>
                    </a:cxn>
                    <a:cxn ang="0">
                      <a:pos x="1941" y="0"/>
                    </a:cxn>
                    <a:cxn ang="0">
                      <a:pos x="1941" y="0"/>
                    </a:cxn>
                  </a:cxnLst>
                  <a:rect l="0" t="0" r="r" b="b"/>
                  <a:pathLst>
                    <a:path w="2002" h="2521">
                      <a:moveTo>
                        <a:pt x="1941" y="0"/>
                      </a:moveTo>
                      <a:lnTo>
                        <a:pt x="0" y="2521"/>
                      </a:lnTo>
                      <a:lnTo>
                        <a:pt x="192" y="2450"/>
                      </a:lnTo>
                      <a:lnTo>
                        <a:pt x="2002" y="61"/>
                      </a:lnTo>
                      <a:lnTo>
                        <a:pt x="1941" y="0"/>
                      </a:lnTo>
                      <a:lnTo>
                        <a:pt x="1941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</a:ln>
              </p:spPr>
              <p:txBody>
                <a:bodyPr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44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5103" name="Freeform 47"/>
                <p:cNvSpPr/>
                <p:nvPr/>
              </p:nvSpPr>
              <p:spPr bwMode="auto">
                <a:xfrm rot="-3172564">
                  <a:off x="4903" y="-19"/>
                  <a:ext cx="758" cy="1344"/>
                </a:xfrm>
                <a:custGeom>
                  <a:avLst/>
                  <a:gdLst/>
                  <a:ahLst/>
                  <a:cxnLst>
                    <a:cxn ang="0">
                      <a:pos x="95" y="2844"/>
                    </a:cxn>
                    <a:cxn ang="0">
                      <a:pos x="394" y="2834"/>
                    </a:cxn>
                    <a:cxn ang="0">
                      <a:pos x="821" y="3009"/>
                    </a:cxn>
                    <a:cxn ang="0">
                      <a:pos x="681" y="2817"/>
                    </a:cxn>
                    <a:cxn ang="0">
                      <a:pos x="367" y="2703"/>
                    </a:cxn>
                    <a:cxn ang="0">
                      <a:pos x="637" y="2720"/>
                    </a:cxn>
                    <a:cxn ang="0">
                      <a:pos x="979" y="2870"/>
                    </a:cxn>
                    <a:cxn ang="0">
                      <a:pos x="2859" y="420"/>
                    </a:cxn>
                    <a:cxn ang="0">
                      <a:pos x="2578" y="148"/>
                    </a:cxn>
                    <a:cxn ang="0">
                      <a:pos x="2308" y="0"/>
                    </a:cxn>
                    <a:cxn ang="0">
                      <a:pos x="2692" y="78"/>
                    </a:cxn>
                    <a:cxn ang="0">
                      <a:pos x="3007" y="428"/>
                    </a:cxn>
                    <a:cxn ang="0">
                      <a:pos x="831" y="3273"/>
                    </a:cxn>
                    <a:cxn ang="0">
                      <a:pos x="481" y="3412"/>
                    </a:cxn>
                    <a:cxn ang="0">
                      <a:pos x="105" y="3771"/>
                    </a:cxn>
                    <a:cxn ang="0">
                      <a:pos x="0" y="3667"/>
                    </a:cxn>
                    <a:cxn ang="0">
                      <a:pos x="131" y="3631"/>
                    </a:cxn>
                    <a:cxn ang="0">
                      <a:pos x="376" y="3385"/>
                    </a:cxn>
                    <a:cxn ang="0">
                      <a:pos x="165" y="3273"/>
                    </a:cxn>
                    <a:cxn ang="0">
                      <a:pos x="165" y="3176"/>
                    </a:cxn>
                    <a:cxn ang="0">
                      <a:pos x="411" y="3298"/>
                    </a:cxn>
                    <a:cxn ang="0">
                      <a:pos x="411" y="3186"/>
                    </a:cxn>
                    <a:cxn ang="0">
                      <a:pos x="603" y="3220"/>
                    </a:cxn>
                    <a:cxn ang="0">
                      <a:pos x="428" y="3079"/>
                    </a:cxn>
                    <a:cxn ang="0">
                      <a:pos x="629" y="3062"/>
                    </a:cxn>
                    <a:cxn ang="0">
                      <a:pos x="95" y="2844"/>
                    </a:cxn>
                    <a:cxn ang="0">
                      <a:pos x="95" y="2844"/>
                    </a:cxn>
                  </a:cxnLst>
                  <a:rect l="0" t="0" r="r" b="b"/>
                  <a:pathLst>
                    <a:path w="3007" h="3771">
                      <a:moveTo>
                        <a:pt x="95" y="2844"/>
                      </a:moveTo>
                      <a:lnTo>
                        <a:pt x="394" y="2834"/>
                      </a:lnTo>
                      <a:lnTo>
                        <a:pt x="821" y="3009"/>
                      </a:lnTo>
                      <a:lnTo>
                        <a:pt x="681" y="2817"/>
                      </a:lnTo>
                      <a:lnTo>
                        <a:pt x="367" y="2703"/>
                      </a:lnTo>
                      <a:lnTo>
                        <a:pt x="637" y="2720"/>
                      </a:lnTo>
                      <a:lnTo>
                        <a:pt x="979" y="2870"/>
                      </a:lnTo>
                      <a:lnTo>
                        <a:pt x="2859" y="420"/>
                      </a:lnTo>
                      <a:lnTo>
                        <a:pt x="2578" y="148"/>
                      </a:lnTo>
                      <a:lnTo>
                        <a:pt x="2308" y="0"/>
                      </a:lnTo>
                      <a:lnTo>
                        <a:pt x="2692" y="78"/>
                      </a:lnTo>
                      <a:lnTo>
                        <a:pt x="3007" y="428"/>
                      </a:lnTo>
                      <a:lnTo>
                        <a:pt x="831" y="3273"/>
                      </a:lnTo>
                      <a:lnTo>
                        <a:pt x="481" y="3412"/>
                      </a:lnTo>
                      <a:lnTo>
                        <a:pt x="105" y="3771"/>
                      </a:lnTo>
                      <a:lnTo>
                        <a:pt x="0" y="3667"/>
                      </a:lnTo>
                      <a:lnTo>
                        <a:pt x="131" y="3631"/>
                      </a:lnTo>
                      <a:lnTo>
                        <a:pt x="376" y="3385"/>
                      </a:lnTo>
                      <a:lnTo>
                        <a:pt x="165" y="3273"/>
                      </a:lnTo>
                      <a:lnTo>
                        <a:pt x="165" y="3176"/>
                      </a:lnTo>
                      <a:lnTo>
                        <a:pt x="411" y="3298"/>
                      </a:lnTo>
                      <a:lnTo>
                        <a:pt x="411" y="3186"/>
                      </a:lnTo>
                      <a:lnTo>
                        <a:pt x="603" y="3220"/>
                      </a:lnTo>
                      <a:lnTo>
                        <a:pt x="428" y="3079"/>
                      </a:lnTo>
                      <a:lnTo>
                        <a:pt x="629" y="3062"/>
                      </a:lnTo>
                      <a:lnTo>
                        <a:pt x="95" y="2844"/>
                      </a:lnTo>
                      <a:lnTo>
                        <a:pt x="95" y="28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</a:ln>
              </p:spPr>
              <p:txBody>
                <a:bodyPr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44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5104" name="Freeform 48"/>
                <p:cNvSpPr/>
                <p:nvPr/>
              </p:nvSpPr>
              <p:spPr bwMode="auto">
                <a:xfrm rot="-3172564">
                  <a:off x="5299" y="896"/>
                  <a:ext cx="169" cy="122"/>
                </a:xfrm>
                <a:custGeom>
                  <a:avLst/>
                  <a:gdLst/>
                  <a:ahLst/>
                  <a:cxnLst>
                    <a:cxn ang="0">
                      <a:pos x="0" y="80"/>
                    </a:cxn>
                    <a:cxn ang="0">
                      <a:pos x="255" y="106"/>
                    </a:cxn>
                    <a:cxn ang="0">
                      <a:pos x="639" y="342"/>
                    </a:cxn>
                    <a:cxn ang="0">
                      <a:pos x="673" y="289"/>
                    </a:cxn>
                    <a:cxn ang="0">
                      <a:pos x="447" y="114"/>
                    </a:cxn>
                    <a:cxn ang="0">
                      <a:pos x="26" y="0"/>
                    </a:cxn>
                    <a:cxn ang="0">
                      <a:pos x="0" y="80"/>
                    </a:cxn>
                    <a:cxn ang="0">
                      <a:pos x="0" y="80"/>
                    </a:cxn>
                  </a:cxnLst>
                  <a:rect l="0" t="0" r="r" b="b"/>
                  <a:pathLst>
                    <a:path w="673" h="342">
                      <a:moveTo>
                        <a:pt x="0" y="80"/>
                      </a:moveTo>
                      <a:lnTo>
                        <a:pt x="255" y="106"/>
                      </a:lnTo>
                      <a:lnTo>
                        <a:pt x="639" y="342"/>
                      </a:lnTo>
                      <a:lnTo>
                        <a:pt x="673" y="289"/>
                      </a:lnTo>
                      <a:lnTo>
                        <a:pt x="447" y="114"/>
                      </a:lnTo>
                      <a:lnTo>
                        <a:pt x="26" y="0"/>
                      </a:lnTo>
                      <a:lnTo>
                        <a:pt x="0" y="80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</a:ln>
              </p:spPr>
              <p:txBody>
                <a:bodyPr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44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5105" name="Freeform 49"/>
                <p:cNvSpPr/>
                <p:nvPr/>
              </p:nvSpPr>
              <p:spPr bwMode="auto">
                <a:xfrm rot="-3172564">
                  <a:off x="5254" y="805"/>
                  <a:ext cx="181" cy="144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40" y="148"/>
                    </a:cxn>
                    <a:cxn ang="0">
                      <a:pos x="638" y="403"/>
                    </a:cxn>
                    <a:cxn ang="0">
                      <a:pos x="716" y="296"/>
                    </a:cxn>
                    <a:cxn ang="0">
                      <a:pos x="420" y="114"/>
                    </a:cxn>
                    <a:cxn ang="0">
                      <a:pos x="70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6" h="403">
                      <a:moveTo>
                        <a:pt x="0" y="78"/>
                      </a:moveTo>
                      <a:lnTo>
                        <a:pt x="340" y="148"/>
                      </a:lnTo>
                      <a:lnTo>
                        <a:pt x="638" y="403"/>
                      </a:lnTo>
                      <a:lnTo>
                        <a:pt x="716" y="296"/>
                      </a:lnTo>
                      <a:lnTo>
                        <a:pt x="420" y="114"/>
                      </a:lnTo>
                      <a:lnTo>
                        <a:pt x="70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</a:ln>
              </p:spPr>
              <p:txBody>
                <a:bodyPr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44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5106" name="Freeform 50"/>
                <p:cNvSpPr/>
                <p:nvPr/>
              </p:nvSpPr>
              <p:spPr bwMode="auto">
                <a:xfrm rot="-3172564">
                  <a:off x="4985" y="210"/>
                  <a:ext cx="181" cy="147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16" y="139"/>
                    </a:cxn>
                    <a:cxn ang="0">
                      <a:pos x="649" y="411"/>
                    </a:cxn>
                    <a:cxn ang="0">
                      <a:pos x="717" y="314"/>
                    </a:cxn>
                    <a:cxn ang="0">
                      <a:pos x="394" y="87"/>
                    </a:cxn>
                    <a:cxn ang="0">
                      <a:pos x="54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7" h="411">
                      <a:moveTo>
                        <a:pt x="0" y="78"/>
                      </a:moveTo>
                      <a:lnTo>
                        <a:pt x="316" y="139"/>
                      </a:lnTo>
                      <a:lnTo>
                        <a:pt x="649" y="411"/>
                      </a:lnTo>
                      <a:lnTo>
                        <a:pt x="717" y="314"/>
                      </a:lnTo>
                      <a:lnTo>
                        <a:pt x="394" y="87"/>
                      </a:lnTo>
                      <a:lnTo>
                        <a:pt x="54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</a:ln>
              </p:spPr>
              <p:txBody>
                <a:bodyPr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44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5107" name="Freeform 51"/>
                <p:cNvSpPr/>
                <p:nvPr/>
              </p:nvSpPr>
              <p:spPr bwMode="auto">
                <a:xfrm rot="-3172564">
                  <a:off x="4950" y="141"/>
                  <a:ext cx="179" cy="138"/>
                </a:xfrm>
                <a:custGeom>
                  <a:avLst/>
                  <a:gdLst/>
                  <a:ahLst/>
                  <a:cxnLst>
                    <a:cxn ang="0">
                      <a:pos x="0" y="88"/>
                    </a:cxn>
                    <a:cxn ang="0">
                      <a:pos x="272" y="131"/>
                    </a:cxn>
                    <a:cxn ang="0">
                      <a:pos x="665" y="386"/>
                    </a:cxn>
                    <a:cxn ang="0">
                      <a:pos x="709" y="308"/>
                    </a:cxn>
                    <a:cxn ang="0">
                      <a:pos x="306" y="53"/>
                    </a:cxn>
                    <a:cxn ang="0">
                      <a:pos x="43" y="0"/>
                    </a:cxn>
                    <a:cxn ang="0">
                      <a:pos x="0" y="88"/>
                    </a:cxn>
                    <a:cxn ang="0">
                      <a:pos x="0" y="88"/>
                    </a:cxn>
                  </a:cxnLst>
                  <a:rect l="0" t="0" r="r" b="b"/>
                  <a:pathLst>
                    <a:path w="709" h="386">
                      <a:moveTo>
                        <a:pt x="0" y="88"/>
                      </a:moveTo>
                      <a:lnTo>
                        <a:pt x="272" y="131"/>
                      </a:lnTo>
                      <a:lnTo>
                        <a:pt x="665" y="386"/>
                      </a:lnTo>
                      <a:lnTo>
                        <a:pt x="709" y="308"/>
                      </a:lnTo>
                      <a:lnTo>
                        <a:pt x="306" y="53"/>
                      </a:lnTo>
                      <a:lnTo>
                        <a:pt x="43" y="0"/>
                      </a:lnTo>
                      <a:lnTo>
                        <a:pt x="0" y="88"/>
                      </a:lnTo>
                      <a:lnTo>
                        <a:pt x="0" y="8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</a:ln>
              </p:spPr>
              <p:txBody>
                <a:bodyPr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44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</p:grpSp>
        <p:sp>
          <p:nvSpPr>
            <p:cNvPr id="45108" name="Line 52"/>
            <p:cNvSpPr>
              <a:spLocks noChangeShapeType="1"/>
            </p:cNvSpPr>
            <p:nvPr/>
          </p:nvSpPr>
          <p:spPr bwMode="auto">
            <a:xfrm>
              <a:off x="4870" y="84"/>
              <a:ext cx="42" cy="9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4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anose="020B0A040201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anose="030F0702030302020204" pitchFamily="66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anose="030F0702030302020204" pitchFamily="66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anose="030F0702030302020204" pitchFamily="66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anose="030F0702030302020204" pitchFamily="66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anose="030F0702030302020204" pitchFamily="66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anose="030F0702030302020204" pitchFamily="66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anose="030F0702030302020204" pitchFamily="66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anose="030F0702030302020204" pitchFamily="66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0815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0815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0815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0815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0815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0815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0815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0815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0815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8.png"/><Relationship Id="rId1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3.jpeg"/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0.jpeg"/><Relationship Id="rId1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5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audio" Target="../media/audio1.wav"/><Relationship Id="rId4" Type="http://schemas.openxmlformats.org/officeDocument/2006/relationships/image" Target="../media/image27.png"/><Relationship Id="rId3" Type="http://schemas.microsoft.com/office/2007/relationships/media" Target="file:///I:\&#31036;&#20202;&#23637;&#39118;&#37319;\&#38050;&#29748;.mp3" TargetMode="External"/><Relationship Id="rId2" Type="http://schemas.openxmlformats.org/officeDocument/2006/relationships/audio" Target="file:///I:\&#31036;&#20202;&#23637;&#39118;&#37319;\&#38050;&#29748;.mp3" TargetMode="External"/><Relationship Id="rId1" Type="http://schemas.openxmlformats.org/officeDocument/2006/relationships/image" Target="../media/image26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audio1.wav"/><Relationship Id="rId1" Type="http://schemas.openxmlformats.org/officeDocument/2006/relationships/image" Target="../media/image28.jpeg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0.png"/><Relationship Id="rId1" Type="http://schemas.openxmlformats.org/officeDocument/2006/relationships/image" Target="../media/image29.jpeg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image" Target="../media/image31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4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5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6.jpeg"/></Relationships>
</file>

<file path=ppt/slides/_rels/slide3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audio" Target="../media/audio1.wav"/><Relationship Id="rId2" Type="http://schemas.openxmlformats.org/officeDocument/2006/relationships/image" Target="../media/image38.jpeg"/><Relationship Id="rId1" Type="http://schemas.openxmlformats.org/officeDocument/2006/relationships/image" Target="../media/image37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9.jpeg"/></Relationships>
</file>

<file path=ppt/slides/_rels/slide3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vmlDrawing" Target="../drawings/vmlDrawing1.v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1.wmf"/><Relationship Id="rId2" Type="http://schemas.openxmlformats.org/officeDocument/2006/relationships/oleObject" Target="../embeddings/oleObject1.bin"/><Relationship Id="rId1" Type="http://schemas.openxmlformats.org/officeDocument/2006/relationships/image" Target="../media/image40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hyperlink" Target="http://video.sina.com.cn/v/b/40411722-1373046242.html" TargetMode="External"/><Relationship Id="rId1" Type="http://schemas.openxmlformats.org/officeDocument/2006/relationships/image" Target="../media/image28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42.GIF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3.GIF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4.jpe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5.jpe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6.jpe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8.GIF"/><Relationship Id="rId1" Type="http://schemas.openxmlformats.org/officeDocument/2006/relationships/image" Target="../media/image47.jpeg"/></Relationships>
</file>

<file path=ppt/slides/_rels/slide4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image" Target="../media/image49.png"/></Relationships>
</file>

<file path=ppt/slides/_rels/slide50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2.vml"/><Relationship Id="rId5" Type="http://schemas.openxmlformats.org/officeDocument/2006/relationships/slideLayout" Target="../slideLayouts/slideLayout7.xml"/><Relationship Id="rId4" Type="http://schemas.openxmlformats.org/officeDocument/2006/relationships/hyperlink" Target="file:///E:\Temp\Rar$DI08.219\&#31036;&#20202;&#20043;&#31449;&#23039;_ABC&#25945;&#32946;&#32593;_.MPG" TargetMode="External"/><Relationship Id="rId3" Type="http://schemas.openxmlformats.org/officeDocument/2006/relationships/image" Target="../media/image52.png"/><Relationship Id="rId2" Type="http://schemas.openxmlformats.org/officeDocument/2006/relationships/oleObject" Target="../embeddings/oleObject2.bin"/><Relationship Id="rId1" Type="http://schemas.openxmlformats.org/officeDocument/2006/relationships/image" Target="../media/image47.jpeg"/></Relationships>
</file>

<file path=ppt/slides/_rels/slide51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3.vml"/><Relationship Id="rId5" Type="http://schemas.openxmlformats.org/officeDocument/2006/relationships/slideLayout" Target="../slideLayouts/slideLayout7.xml"/><Relationship Id="rId4" Type="http://schemas.openxmlformats.org/officeDocument/2006/relationships/hyperlink" Target="file:///E:\Temp\Rar$DI08.219\&#31036;&#20202;&#20043;&#24231;&#23039;_ABC&#25945;&#32946;&#32593;_.MPG" TargetMode="External"/><Relationship Id="rId3" Type="http://schemas.openxmlformats.org/officeDocument/2006/relationships/image" Target="../media/image53.png"/><Relationship Id="rId2" Type="http://schemas.openxmlformats.org/officeDocument/2006/relationships/oleObject" Target="../embeddings/oleObject3.bin"/><Relationship Id="rId1" Type="http://schemas.openxmlformats.org/officeDocument/2006/relationships/image" Target="../media/image47.jpeg"/></Relationships>
</file>

<file path=ppt/slides/_rels/slide52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4.v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4.png"/><Relationship Id="rId2" Type="http://schemas.openxmlformats.org/officeDocument/2006/relationships/oleObject" Target="../embeddings/oleObject4.bin"/><Relationship Id="rId1" Type="http://schemas.openxmlformats.org/officeDocument/2006/relationships/image" Target="../media/image47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6.png"/><Relationship Id="rId1" Type="http://schemas.openxmlformats.org/officeDocument/2006/relationships/image" Target="../media/image55.png"/></Relationships>
</file>

<file path=ppt/slides/_rels/slide5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image" Target="../media/image57.png"/></Relationships>
</file>

<file path=ppt/slides/_rels/slide5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image" Target="../media/image60.jpe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3.GIF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5.png"/><Relationship Id="rId1" Type="http://schemas.openxmlformats.org/officeDocument/2006/relationships/image" Target="../media/image64.jpe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6.jpe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7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8.png"/><Relationship Id="rId1" Type="http://schemas.openxmlformats.org/officeDocument/2006/relationships/image" Target="../media/image28.jpe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9.jpe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3.GIF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1.GIF"/><Relationship Id="rId1" Type="http://schemas.openxmlformats.org/officeDocument/2006/relationships/image" Target="../media/image70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3.GIF"/><Relationship Id="rId1" Type="http://schemas.openxmlformats.org/officeDocument/2006/relationships/image" Target="../media/image72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3.GIF"/><Relationship Id="rId1" Type="http://schemas.openxmlformats.org/officeDocument/2006/relationships/image" Target="../media/image72.jpe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3.GIF"/><Relationship Id="rId1" Type="http://schemas.openxmlformats.org/officeDocument/2006/relationships/image" Target="../media/image72.jpe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3.GIF"/><Relationship Id="rId1" Type="http://schemas.openxmlformats.org/officeDocument/2006/relationships/image" Target="../media/image72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4.jpeg"/><Relationship Id="rId1" Type="http://schemas.openxmlformats.org/officeDocument/2006/relationships/hyperlink" Target="http://www.syjy.com.cn/jxzyk/sck/tpsc/bl2.htm" TargetMode="Externa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hyperlink" Target="http://www.taohabit.com/Habit/Ypj9.html" TargetMode="External"/><Relationship Id="rId3" Type="http://schemas.openxmlformats.org/officeDocument/2006/relationships/hyperlink" Target="http://www.taohabit.com/Habit/Ypj6.html" TargetMode="External"/><Relationship Id="rId2" Type="http://schemas.openxmlformats.org/officeDocument/2006/relationships/hyperlink" Target="http://www.taohabit.com/Habit/Ypj4.html" TargetMode="External"/><Relationship Id="rId1" Type="http://schemas.openxmlformats.org/officeDocument/2006/relationships/hyperlink" Target="http://www.taohabit.com/Habit/Ypj3.html" TargetMode="Externa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5.jpeg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5.jpeg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5.jpeg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5.jpeg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5.jpeg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7.png"/><Relationship Id="rId1" Type="http://schemas.openxmlformats.org/officeDocument/2006/relationships/image" Target="../media/image76.png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6.png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6.png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6.png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6.png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6.png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6.png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6.png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6.png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6.png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6.png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6.png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6.png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6.png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6.png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6.png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6.png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6.png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6.png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6.png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6.png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6.png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6.png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6.png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6.png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6.png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6.png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6.png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6.png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6.png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6.png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8.GIF"/><Relationship Id="rId1" Type="http://schemas.openxmlformats.org/officeDocument/2006/relationships/image" Target="../media/image28.jpeg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0.xml"/><Relationship Id="rId1" Type="http://schemas.openxmlformats.org/officeDocument/2006/relationships/image" Target="../media/image28.jpeg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0.xml"/><Relationship Id="rId1" Type="http://schemas.openxmlformats.org/officeDocument/2006/relationships/image" Target="../media/image79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44386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5885" y="19685"/>
            <a:ext cx="12381865" cy="715200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4387" name="Picture 4" descr="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6888" y="3617913"/>
            <a:ext cx="477837" cy="4778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4388" name="Picture 5" descr="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3150" y="3913188"/>
            <a:ext cx="477838" cy="4778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4390" name="Picture 9" descr="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7275" y="6224588"/>
            <a:ext cx="477838" cy="4778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4391" name="Picture 10" descr="动画：腊梅小鸟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4254500"/>
            <a:ext cx="3117850" cy="2603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4392" name="Picture 11" descr="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4688" y="346075"/>
            <a:ext cx="477837" cy="4778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4394" name="WordArt 3"/>
          <p:cNvSpPr>
            <a:spLocks noTextEdit="1"/>
          </p:cNvSpPr>
          <p:nvPr/>
        </p:nvSpPr>
        <p:spPr>
          <a:xfrm>
            <a:off x="4641850" y="3440748"/>
            <a:ext cx="6745288" cy="1422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lnSpcReduction="20000"/>
          </a:bodyPr>
          <a:p>
            <a:pPr algn="ctr"/>
            <a:r>
              <a:rPr lang="zh-CN" altLang="en-US" sz="9600">
                <a:ln w="12700" cap="flat" cmpd="sng">
                  <a:solidFill>
                    <a:srgbClr val="EAEAEA"/>
                  </a:solidFill>
                  <a:prstDash val="solid"/>
                  <a:headEnd type="none" w="med" len="med"/>
                  <a:tailEnd type="none" w="med" len="med"/>
                </a:ln>
                <a:gradFill rotWithShape="1">
                  <a:gsLst>
                    <a:gs pos="0">
                      <a:srgbClr val="A603AB">
                        <a:alpha val="100000"/>
                      </a:srgbClr>
                    </a:gs>
                    <a:gs pos="12000">
                      <a:srgbClr val="E81766">
                        <a:alpha val="100000"/>
                      </a:srgbClr>
                    </a:gs>
                    <a:gs pos="27000">
                      <a:srgbClr val="EE3F17">
                        <a:alpha val="100000"/>
                      </a:srgbClr>
                    </a:gs>
                    <a:gs pos="48000">
                      <a:srgbClr val="FFFF00">
                        <a:alpha val="100000"/>
                      </a:srgbClr>
                    </a:gs>
                    <a:gs pos="64999">
                      <a:srgbClr val="1A8D48">
                        <a:alpha val="100000"/>
                      </a:srgbClr>
                    </a:gs>
                    <a:gs pos="78999">
                      <a:srgbClr val="0819FB">
                        <a:alpha val="100000"/>
                      </a:srgbClr>
                    </a:gs>
                    <a:gs pos="100000">
                      <a:srgbClr val="A603AB">
                        <a:alpha val="100000"/>
                      </a:srgbClr>
                    </a:gs>
                  </a:gsLst>
                  <a:lin ang="0" scaled="1"/>
                  <a:tileRect/>
                </a:gradFill>
                <a:effectLst>
                  <a:outerShdw dist="35921" dir="2699999" sy="50000" kx="2115830" algn="bl" rotWithShape="0">
                    <a:srgbClr val="C0C0C0">
                      <a:alpha val="79999"/>
                    </a:srgbClr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</a:rPr>
              <a:t>文明伴我行</a:t>
            </a:r>
            <a:endParaRPr lang="zh-CN" altLang="en-US" sz="9600">
              <a:ln w="12700" cap="flat" cmpd="sng">
                <a:solidFill>
                  <a:srgbClr val="EAEAEA"/>
                </a:solidFill>
                <a:prstDash val="solid"/>
                <a:headEnd type="none" w="med" len="med"/>
                <a:tailEnd type="none" w="med" len="med"/>
              </a:ln>
              <a:gradFill rotWithShape="1">
                <a:gsLst>
                  <a:gs pos="0">
                    <a:srgbClr val="A603AB">
                      <a:alpha val="100000"/>
                    </a:srgbClr>
                  </a:gs>
                  <a:gs pos="12000">
                    <a:srgbClr val="E81766">
                      <a:alpha val="100000"/>
                    </a:srgbClr>
                  </a:gs>
                  <a:gs pos="27000">
                    <a:srgbClr val="EE3F17">
                      <a:alpha val="100000"/>
                    </a:srgbClr>
                  </a:gs>
                  <a:gs pos="48000">
                    <a:srgbClr val="FFFF00">
                      <a:alpha val="100000"/>
                    </a:srgbClr>
                  </a:gs>
                  <a:gs pos="64999">
                    <a:srgbClr val="1A8D48">
                      <a:alpha val="100000"/>
                    </a:srgbClr>
                  </a:gs>
                  <a:gs pos="78999">
                    <a:srgbClr val="0819FB">
                      <a:alpha val="100000"/>
                    </a:srgbClr>
                  </a:gs>
                  <a:gs pos="100000">
                    <a:srgbClr val="A603AB">
                      <a:alpha val="100000"/>
                    </a:srgbClr>
                  </a:gs>
                </a:gsLst>
                <a:lin ang="0" scaled="1"/>
                <a:tileRect/>
              </a:gradFill>
              <a:effectLst>
                <a:outerShdw dist="35921" dir="2699999" sy="50000" kx="2115830" algn="bl" rotWithShape="0">
                  <a:srgbClr val="C0C0C0">
                    <a:alpha val="79999"/>
                  </a:srgbClr>
                </a:outerShdw>
              </a:effectLst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 advTm="1400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46434" name="Picture 2" descr="Idioms1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6435" name="Rectangle 3"/>
          <p:cNvSpPr>
            <a:spLocks noRot="1"/>
          </p:cNvSpPr>
          <p:nvPr/>
        </p:nvSpPr>
        <p:spPr>
          <a:xfrm>
            <a:off x="1825625" y="228600"/>
            <a:ext cx="854075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 algn="ctr" eaLnBrk="1" hangingPunct="1"/>
            <a:endParaRPr lang="zh-CN" altLang="en-US" dirty="0">
              <a:solidFill>
                <a:schemeClr val="tx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6436" name="Rectangle 4"/>
          <p:cNvSpPr>
            <a:spLocks noRot="1"/>
          </p:cNvSpPr>
          <p:nvPr/>
        </p:nvSpPr>
        <p:spPr>
          <a:xfrm>
            <a:off x="1825625" y="461645"/>
            <a:ext cx="8540750" cy="676275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marL="342900" lvl="0" indent="-342900" eaLnBrk="1" hangingPunct="1">
              <a:spcBef>
                <a:spcPct val="20000"/>
              </a:spcBef>
              <a:buChar char="•"/>
            </a:pPr>
            <a:endParaRPr lang="zh-CN" altLang="en-US" sz="3600" dirty="0">
              <a:solidFill>
                <a:srgbClr val="FF5050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  <a:p>
            <a:pPr marL="342900" lvl="0" indent="-342900" eaLnBrk="1" hangingPunct="1">
              <a:spcBef>
                <a:spcPct val="20000"/>
              </a:spcBef>
            </a:pPr>
            <a:r>
              <a:rPr lang="zh-CN" altLang="en-US" sz="3200" dirty="0">
                <a:latin typeface="Arial" panose="020B0604020202020204" pitchFamily="34" charset="0"/>
                <a:ea typeface="宋体" panose="02010600030101010101" pitchFamily="2" charset="-122"/>
              </a:rPr>
              <a:t>         </a:t>
            </a:r>
            <a:r>
              <a:rPr lang="zh-CN" altLang="en-US" sz="3600" dirty="0">
                <a:solidFill>
                  <a:schemeClr val="bg2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中国自古以来就是礼仪之邦，文明礼貌是中华民族的优良传统，作为新一代的青少年，我们更不能忘记传统，应该力争做一个讲文明、懂礼仪的好学生，让文明之花常开心中，把文明之美到处传播！ </a:t>
            </a:r>
            <a:endParaRPr lang="zh-CN" altLang="en-US" sz="3600" dirty="0">
              <a:solidFill>
                <a:schemeClr val="bg2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marL="342900" lvl="0" indent="-342900" eaLnBrk="1" hangingPunct="1">
              <a:spcBef>
                <a:spcPct val="20000"/>
              </a:spcBef>
            </a:pPr>
            <a:endParaRPr lang="zh-CN" altLang="en-US" sz="3600" dirty="0">
              <a:solidFill>
                <a:schemeClr val="bg2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marL="342900" lvl="0" indent="-342900" eaLnBrk="1" hangingPunct="1">
              <a:spcBef>
                <a:spcPct val="20000"/>
              </a:spcBef>
            </a:pPr>
            <a:endParaRPr lang="zh-CN" altLang="en-US" sz="3600" dirty="0">
              <a:solidFill>
                <a:srgbClr val="FF33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50530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81750" y="285750"/>
            <a:ext cx="4286250" cy="3267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0531" name="TextBox 2"/>
          <p:cNvSpPr txBox="1"/>
          <p:nvPr/>
        </p:nvSpPr>
        <p:spPr>
          <a:xfrm>
            <a:off x="2728595" y="2212340"/>
            <a:ext cx="3230880" cy="100584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altLang="en-US" sz="6000" dirty="0">
                <a:latin typeface="Arial" panose="020B0604020202020204" pitchFamily="34" charset="0"/>
                <a:ea typeface="华文新魏" panose="02010800040101010101" pitchFamily="2" charset="-122"/>
              </a:rPr>
              <a:t>故事赏析</a:t>
            </a:r>
            <a:endParaRPr lang="zh-CN" altLang="en-US" sz="6000" dirty="0">
              <a:latin typeface="Arial" panose="020B0604020202020204" pitchFamily="34" charset="0"/>
              <a:ea typeface="华文新魏" panose="02010800040101010101" pitchFamily="2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1554" name="Text Box 2"/>
          <p:cNvSpPr txBox="1"/>
          <p:nvPr/>
        </p:nvSpPr>
        <p:spPr>
          <a:xfrm>
            <a:off x="971550" y="692150"/>
            <a:ext cx="7561263" cy="3657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>
              <a:spcBef>
                <a:spcPct val="50000"/>
              </a:spcBef>
            </a:pPr>
            <a:endParaRPr lang="zh-CN" altLang="zh-CN" sz="18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51555" name="Text Box 3"/>
          <p:cNvSpPr txBox="1"/>
          <p:nvPr/>
        </p:nvSpPr>
        <p:spPr>
          <a:xfrm>
            <a:off x="425450" y="1125538"/>
            <a:ext cx="457200" cy="4608512"/>
          </a:xfrm>
          <a:prstGeom prst="rect">
            <a:avLst/>
          </a:prstGeom>
          <a:noFill/>
          <a:ln w="9525">
            <a:noFill/>
          </a:ln>
        </p:spPr>
        <p:txBody>
          <a:bodyPr vert="eaVert">
            <a:spAutoFit/>
          </a:bodyPr>
          <a:p>
            <a:pPr lvl="0" eaLnBrk="1" hangingPunct="1">
              <a:spcBef>
                <a:spcPct val="50000"/>
              </a:spcBef>
            </a:pPr>
            <a:endParaRPr lang="zh-CN" altLang="zh-CN" sz="18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51556" name="Text Box 4"/>
          <p:cNvSpPr txBox="1"/>
          <p:nvPr/>
        </p:nvSpPr>
        <p:spPr>
          <a:xfrm>
            <a:off x="381000" y="1057910"/>
            <a:ext cx="11430000" cy="47244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lvl="0" eaLnBrk="1" hangingPunct="1">
              <a:spcBef>
                <a:spcPct val="50000"/>
              </a:spcBef>
            </a:pPr>
            <a:r>
              <a:rPr lang="en-US" altLang="zh-CN" sz="2000">
                <a:latin typeface="Arial" panose="020B0604020202020204" pitchFamily="34" charset="0"/>
                <a:ea typeface="宋体" panose="02010600030101010101" pitchFamily="2" charset="-122"/>
              </a:rPr>
              <a:t>     </a:t>
            </a:r>
            <a:r>
              <a:rPr lang="en-US" altLang="zh-CN" sz="2400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lang="en-US" altLang="zh-CN" sz="3200">
                <a:latin typeface="Arial" panose="020B0604020202020204" pitchFamily="34" charset="0"/>
                <a:ea typeface="宋体" panose="02010600030101010101" pitchFamily="2" charset="-122"/>
              </a:rPr>
              <a:t>  </a:t>
            </a:r>
            <a:r>
              <a:rPr lang="zh-CN" altLang="en-US" sz="3200" dirty="0">
                <a:latin typeface="黑体" panose="02010609060101010101" pitchFamily="2" charset="-122"/>
                <a:ea typeface="黑体" panose="02010609060101010101" pitchFamily="2" charset="-122"/>
              </a:rPr>
              <a:t>一个人走进酒店要了酒菜</a:t>
            </a:r>
            <a:r>
              <a:rPr lang="en-US" altLang="zh-CN" sz="3200">
                <a:latin typeface="黑体" panose="02010609060101010101" pitchFamily="2" charset="-122"/>
                <a:ea typeface="黑体" panose="02010609060101010101" pitchFamily="2" charset="-122"/>
              </a:rPr>
              <a:t>,</a:t>
            </a:r>
            <a:r>
              <a:rPr lang="zh-CN" altLang="en-US" sz="3200" dirty="0">
                <a:latin typeface="黑体" panose="02010609060101010101" pitchFamily="2" charset="-122"/>
                <a:ea typeface="黑体" panose="02010609060101010101" pitchFamily="2" charset="-122"/>
              </a:rPr>
              <a:t>吃完摸摸口袋发现忘带钱了</a:t>
            </a:r>
            <a:r>
              <a:rPr lang="en-US" altLang="zh-CN" sz="3200">
                <a:latin typeface="黑体" panose="02010609060101010101" pitchFamily="2" charset="-122"/>
                <a:ea typeface="黑体" panose="02010609060101010101" pitchFamily="2" charset="-122"/>
              </a:rPr>
              <a:t>,</a:t>
            </a:r>
            <a:r>
              <a:rPr lang="zh-CN" altLang="en-US" sz="3200" dirty="0">
                <a:latin typeface="黑体" panose="02010609060101010101" pitchFamily="2" charset="-122"/>
                <a:ea typeface="黑体" panose="02010609060101010101" pitchFamily="2" charset="-122"/>
              </a:rPr>
              <a:t>便对老板说“店家今日忘带钱了，改日送来”店老板连声“不碍事，不碍事”并恭敬地把他送出了门。</a:t>
            </a:r>
            <a:endParaRPr lang="zh-CN" altLang="en-US" sz="3200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>
              <a:spcBef>
                <a:spcPct val="50000"/>
              </a:spcBef>
            </a:pPr>
            <a:r>
              <a:rPr lang="zh-CN" altLang="en-US" sz="3200" dirty="0">
                <a:latin typeface="黑体" panose="02010609060101010101" pitchFamily="2" charset="-122"/>
                <a:ea typeface="黑体" panose="02010609060101010101" pitchFamily="2" charset="-122"/>
              </a:rPr>
              <a:t>  这个过程被一个无赖给看见了，他也进了饭店要了酒菜，吃完后摸了一下口袋对店老板说“店家今日忘带钱了，改日送来”。</a:t>
            </a:r>
            <a:endParaRPr lang="zh-CN" altLang="en-US" sz="3200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>
              <a:spcBef>
                <a:spcPct val="50000"/>
              </a:spcBef>
            </a:pPr>
            <a:r>
              <a:rPr lang="zh-CN" altLang="en-US" sz="3200" dirty="0">
                <a:latin typeface="黑体" panose="02010609060101010101" pitchFamily="2" charset="-122"/>
                <a:ea typeface="黑体" panose="02010609060101010101" pitchFamily="2" charset="-122"/>
              </a:rPr>
              <a:t>   谁知店老板脸色一变，揪住他，非剥他的衣服不可。</a:t>
            </a:r>
            <a:endParaRPr lang="zh-CN" altLang="en-US" sz="3200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>
              <a:spcBef>
                <a:spcPct val="50000"/>
              </a:spcBef>
            </a:pPr>
            <a:r>
              <a:rPr lang="zh-CN" altLang="en-US" sz="3200" dirty="0">
                <a:latin typeface="黑体" panose="02010609060101010101" pitchFamily="2" charset="-122"/>
                <a:ea typeface="黑体" panose="02010609060101010101" pitchFamily="2" charset="-122"/>
              </a:rPr>
              <a:t>   无赖不服说：“为什么刚才那人可以记帐，我就不行？”</a:t>
            </a:r>
            <a:endParaRPr lang="zh-CN" altLang="en-US" sz="3200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51557" name="Text Box 5"/>
          <p:cNvSpPr txBox="1"/>
          <p:nvPr/>
        </p:nvSpPr>
        <p:spPr>
          <a:xfrm>
            <a:off x="3027680" y="279718"/>
            <a:ext cx="5616575" cy="70104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>
              <a:spcBef>
                <a:spcPct val="50000"/>
              </a:spcBef>
            </a:pPr>
            <a:r>
              <a:rPr lang="zh-CN" altLang="en-US" sz="4000" b="1" dirty="0">
                <a:latin typeface="黑体" panose="02010609060101010101" pitchFamily="2" charset="-122"/>
                <a:ea typeface="黑体" panose="02010609060101010101" pitchFamily="2" charset="-122"/>
              </a:rPr>
              <a:t>酒 店 老 板 与 无 赖</a:t>
            </a:r>
            <a:endParaRPr lang="en-US" altLang="zh-CN" sz="4000" b="1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 spd="slow">
    <p:diamond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2578" name="Text Box 3"/>
          <p:cNvSpPr txBox="1"/>
          <p:nvPr/>
        </p:nvSpPr>
        <p:spPr>
          <a:xfrm>
            <a:off x="981075" y="765175"/>
            <a:ext cx="10222230" cy="530352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wrap="square">
            <a:spAutoFit/>
          </a:bodyPr>
          <a:p>
            <a:pPr lvl="0" eaLnBrk="1" hangingPunct="1">
              <a:spcBef>
                <a:spcPct val="50000"/>
              </a:spcBef>
            </a:pPr>
            <a:r>
              <a:rPr lang="en-US" altLang="zh-CN" sz="3200">
                <a:latin typeface="Arial" panose="020B0604020202020204" pitchFamily="34" charset="0"/>
                <a:ea typeface="宋体" panose="02010600030101010101" pitchFamily="2" charset="-122"/>
              </a:rPr>
              <a:t>     </a:t>
            </a:r>
            <a:r>
              <a:rPr lang="zh-CN" altLang="en-US" sz="3600" b="1" dirty="0">
                <a:latin typeface="黑体" panose="02010609060101010101" pitchFamily="2" charset="-122"/>
                <a:ea typeface="黑体" panose="02010609060101010101" pitchFamily="2" charset="-122"/>
              </a:rPr>
              <a:t>店家说：“人家吃饭，筷子在桌子上找齐，喝酒一盅盅地筛，斯斯文文，吃罢掏出手绢揩嘴，是个有德行的人，岂能赖我几个钱，你呢？筷子在胸前找齐，狼吞虎咽，吃上瘾来，脚踏上条凳，端起酒壶直往嘴里灌，吃罢用袖子揩嘴，分明是个居无定室，食无定餐的无赖之徒，我岂能饶你！”</a:t>
            </a:r>
            <a:endParaRPr lang="zh-CN" altLang="en-US" sz="36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>
              <a:spcBef>
                <a:spcPct val="50000"/>
              </a:spcBef>
            </a:pPr>
            <a:r>
              <a:rPr lang="zh-CN" altLang="en-US" sz="3600" b="1" dirty="0">
                <a:latin typeface="黑体" panose="02010609060101010101" pitchFamily="2" charset="-122"/>
                <a:ea typeface="黑体" panose="02010609060101010101" pitchFamily="2" charset="-122"/>
              </a:rPr>
              <a:t>   一席话，说得无赖哑口无言，只得留下外衣，狼狈而去。</a:t>
            </a:r>
            <a:endParaRPr lang="zh-CN" altLang="en-US" sz="3600" b="1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 spd="slow">
    <p:plus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8548" name="Rectangle 4"/>
          <p:cNvSpPr>
            <a:spLocks noGrp="1"/>
          </p:cNvSpPr>
          <p:nvPr>
            <p:ph type="title"/>
          </p:nvPr>
        </p:nvSpPr>
        <p:spPr>
          <a:xfrm>
            <a:off x="2711450" y="1844675"/>
            <a:ext cx="7637463" cy="2520950"/>
          </a:xfrm>
        </p:spPr>
        <p:txBody>
          <a:bodyPr vert="horz" wrap="square" lIns="91440" tIns="45720" rIns="91440" bIns="45720" anchor="ctr"/>
          <a:p>
            <a:pPr eaLnBrk="1" hangingPunct="1"/>
            <a:r>
              <a:rPr lang="en-US" altLang="zh-CN" sz="28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+mj-cs"/>
              </a:rPr>
              <a:t> </a:t>
            </a:r>
            <a:r>
              <a:rPr lang="zh-CN" altLang="en-US" b="1" dirty="0">
                <a:solidFill>
                  <a:srgbClr val="FF3300"/>
                </a:solidFill>
                <a:latin typeface="黑体" panose="02010609060101010101" pitchFamily="2" charset="-122"/>
                <a:ea typeface="黑体" panose="02010609060101010101" pitchFamily="2" charset="-122"/>
                <a:cs typeface="+mj-cs"/>
              </a:rPr>
              <a:t>读到这里，你也许会哑然失笑。笑过之后，你从故事中是不是可以得到一些启示：</a:t>
            </a:r>
            <a:r>
              <a:rPr lang="zh-CN" altLang="en-US" sz="40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endParaRPr lang="zh-CN" altLang="en-US" sz="40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Rectangle 4"/>
          <p:cNvSpPr txBox="1">
            <a:spLocks noChangeArrowheads="1"/>
          </p:cNvSpPr>
          <p:nvPr/>
        </p:nvSpPr>
        <p:spPr bwMode="auto">
          <a:xfrm>
            <a:off x="2381250" y="4929188"/>
            <a:ext cx="7793038" cy="14620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anchor="b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0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85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85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85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8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8" grpId="0"/>
      <p:bldP spid="6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4627" name="Rectangle 5"/>
          <p:cNvSpPr>
            <a:spLocks noGrp="1"/>
          </p:cNvSpPr>
          <p:nvPr>
            <p:ph type="body"/>
          </p:nvPr>
        </p:nvSpPr>
        <p:spPr>
          <a:xfrm>
            <a:off x="1576705" y="508318"/>
            <a:ext cx="8597900" cy="2214562"/>
          </a:xfrm>
        </p:spPr>
        <p:txBody>
          <a:bodyPr vert="horz" wrap="square" lIns="91440" tIns="45720" rIns="91440" bIns="45720" anchor="t"/>
          <a:p>
            <a:pPr lvl="0" eaLnBrk="1" hangingPunct="1"/>
            <a:r>
              <a:rPr lang="en-US" altLang="zh-CN" sz="3600"/>
              <a:t>   </a:t>
            </a:r>
            <a:r>
              <a:rPr lang="zh-CN" altLang="en-US" sz="3600" b="1" dirty="0">
                <a:ea typeface="黑体" panose="02010609060101010101" pitchFamily="2" charset="-122"/>
              </a:rPr>
              <a:t>启示一：动作姿势是一个人思想感情的文化修养的外在体现。一个品德端庄、富有涵养的人，其姿势必然优雅。一个趣味低级、缺乏修养的人，是做不出高雅的姿势来的。</a:t>
            </a:r>
            <a:endParaRPr lang="zh-CN" altLang="en-US" sz="3600" b="1" dirty="0">
              <a:ea typeface="黑体" panose="02010609060101010101" pitchFamily="2" charset="-122"/>
            </a:endParaRPr>
          </a:p>
        </p:txBody>
      </p:sp>
      <p:sp>
        <p:nvSpPr>
          <p:cNvPr id="6" name="Rectangle 4"/>
          <p:cNvSpPr txBox="1">
            <a:spLocks noChangeArrowheads="1"/>
          </p:cNvSpPr>
          <p:nvPr/>
        </p:nvSpPr>
        <p:spPr bwMode="auto">
          <a:xfrm>
            <a:off x="2381250" y="4929188"/>
            <a:ext cx="7793038" cy="14620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anchor="b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0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54629" name="Rectangle 4"/>
          <p:cNvSpPr txBox="1"/>
          <p:nvPr/>
        </p:nvSpPr>
        <p:spPr>
          <a:xfrm>
            <a:off x="1919288" y="4076700"/>
            <a:ext cx="8078787" cy="1462088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eaLnBrk="1" hangingPunct="1"/>
            <a:r>
              <a:rPr lang="zh-CN" altLang="en-US" sz="3600" b="1" dirty="0">
                <a:latin typeface="Arial" panose="020B0604020202020204" pitchFamily="34" charset="0"/>
                <a:ea typeface="黑体" panose="02010609060101010101" pitchFamily="2" charset="-122"/>
              </a:rPr>
              <a:t>启示二：在人际交往中，我们可以通过别人的动作、姿势来衡量、了解和理解别人。</a:t>
            </a:r>
            <a:endParaRPr lang="zh-CN" altLang="en-US" sz="3600" b="1" dirty="0"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1490" name="矩形 191489"/>
          <p:cNvSpPr/>
          <p:nvPr/>
        </p:nvSpPr>
        <p:spPr>
          <a:xfrm>
            <a:off x="1812925" y="403860"/>
            <a:ext cx="8839835" cy="6188075"/>
          </a:xfrm>
          <a:prstGeom prst="rect">
            <a:avLst/>
          </a:prstGeom>
          <a:gradFill rotWithShape="1">
            <a:gsLst>
              <a:gs pos="0">
                <a:srgbClr val="CCFFCC">
                  <a:alpha val="78999"/>
                </a:srgbClr>
              </a:gs>
              <a:gs pos="50000">
                <a:srgbClr val="CCFFCC">
                  <a:gamma/>
                  <a:tint val="0"/>
                  <a:invGamma/>
                </a:srgbClr>
              </a:gs>
              <a:gs pos="100000">
                <a:srgbClr val="CCFFCC">
                  <a:alpha val="78999"/>
                </a:srgbClr>
              </a:gs>
            </a:gsLst>
            <a:lin ang="5400000" scaled="1"/>
            <a:tileRect/>
          </a:gradFill>
          <a:ln w="28575" cap="flat" cmpd="sng">
            <a:solidFill>
              <a:srgbClr val="0000FF"/>
            </a:solidFill>
            <a:prstDash val="sysDot"/>
            <a:miter/>
            <a:headEnd type="none" w="med" len="med"/>
            <a:tailEnd type="none" w="med" len="med"/>
          </a:ln>
        </p:spPr>
        <p:txBody>
          <a:bodyPr anchor="ctr"/>
          <a:p>
            <a:pPr lvl="0" eaLnBrk="1" hangingPunct="1">
              <a:lnSpc>
                <a:spcPct val="140000"/>
              </a:lnSpc>
              <a:spcBef>
                <a:spcPct val="50000"/>
              </a:spcBef>
            </a:pPr>
            <a:endParaRPr lang="zh-CN" altLang="en-US" sz="2200" b="1" dirty="0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191491" name="文本框 191490"/>
          <p:cNvSpPr txBox="1"/>
          <p:nvPr/>
        </p:nvSpPr>
        <p:spPr>
          <a:xfrm>
            <a:off x="2209800" y="1371600"/>
            <a:ext cx="7696200" cy="23996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algn="ctr" eaLnBrk="1" hangingPunct="1">
              <a:lnSpc>
                <a:spcPct val="150000"/>
              </a:lnSpc>
            </a:pPr>
            <a:r>
              <a:rPr lang="en-US" altLang="zh-CN" sz="2800" b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《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女中学生求职</a:t>
            </a:r>
            <a:r>
              <a:rPr lang="en-US" altLang="zh-CN" sz="2800" b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》</a:t>
            </a:r>
            <a:endParaRPr lang="en-US" altLang="zh-CN" sz="2800" b="1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>
              <a:lnSpc>
                <a:spcPct val="150000"/>
              </a:lnSpc>
            </a:pP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有个女中学生去求职。因她的条件不错，公司的人事主管表示可以录用。这个女中学生一时高兴，吃了一块口香糖，顺手把纸皮扔到了桌上，结果             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91492" name="文本框 191491"/>
          <p:cNvSpPr txBox="1"/>
          <p:nvPr/>
        </p:nvSpPr>
        <p:spPr>
          <a:xfrm>
            <a:off x="7477125" y="3267075"/>
            <a:ext cx="2479675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2400" b="1" dirty="0">
                <a:solidFill>
                  <a:srgbClr val="FF9933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她没被录用。</a:t>
            </a:r>
            <a:endParaRPr lang="zh-CN" altLang="en-US" sz="2400" b="1" dirty="0">
              <a:solidFill>
                <a:srgbClr val="FF9933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91493" name="文本框 191492"/>
          <p:cNvSpPr txBox="1"/>
          <p:nvPr/>
        </p:nvSpPr>
        <p:spPr>
          <a:xfrm>
            <a:off x="2209800" y="3841750"/>
            <a:ext cx="7772400" cy="11988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>
              <a:lnSpc>
                <a:spcPct val="150000"/>
              </a:lnSpc>
            </a:pP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   这个女中学生哭了，顺手又将擦泪的纸巾扔到了地板上，主管将其拾起放回纸篓。</a:t>
            </a:r>
            <a:endParaRPr lang="zh-CN" altLang="en-US" sz="24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14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14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14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14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14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14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1492" grpId="0"/>
      <p:bldP spid="19149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3538" name="椭圆 193537"/>
          <p:cNvSpPr/>
          <p:nvPr/>
        </p:nvSpPr>
        <p:spPr>
          <a:xfrm>
            <a:off x="2208213" y="1052513"/>
            <a:ext cx="7861300" cy="4343400"/>
          </a:xfrm>
          <a:prstGeom prst="ellipse">
            <a:avLst/>
          </a:prstGeom>
          <a:solidFill>
            <a:srgbClr val="CCCCFF">
              <a:alpha val="62000"/>
            </a:srgbClr>
          </a:solidFill>
          <a:ln w="38100" cap="rnd" cmpd="sng">
            <a:solidFill>
              <a:srgbClr val="FF99CC"/>
            </a:solidFill>
            <a:prstDash val="sysDot"/>
            <a:headEnd type="none" w="med" len="med"/>
            <a:tailEnd type="none" w="med" len="med"/>
          </a:ln>
        </p:spPr>
        <p:txBody>
          <a:bodyPr anchor="ctr"/>
          <a:p>
            <a:pPr lvl="0" algn="ctr" eaLnBrk="1" hangingPunct="1">
              <a:lnSpc>
                <a:spcPct val="140000"/>
              </a:lnSpc>
              <a:spcBef>
                <a:spcPct val="50000"/>
              </a:spcBef>
            </a:pPr>
            <a:endParaRPr lang="zh-CN" altLang="en-US" sz="2000" b="1" dirty="0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193539" name="矩形 193538"/>
          <p:cNvSpPr/>
          <p:nvPr/>
        </p:nvSpPr>
        <p:spPr>
          <a:xfrm>
            <a:off x="2667000" y="2590800"/>
            <a:ext cx="75438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2400" b="1" dirty="0">
                <a:solidFill>
                  <a:srgbClr val="003366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中学生的行为和择业经历给我们什么启示？</a:t>
            </a:r>
            <a:endParaRPr lang="zh-CN" altLang="en-US" sz="2400" b="1" dirty="0">
              <a:solidFill>
                <a:srgbClr val="3333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93540" name="矩形 193539"/>
          <p:cNvSpPr/>
          <p:nvPr/>
        </p:nvSpPr>
        <p:spPr>
          <a:xfrm>
            <a:off x="4795838" y="2969578"/>
            <a:ext cx="2957512" cy="1737360"/>
          </a:xfrm>
          <a:prstGeom prst="rect">
            <a:avLst/>
          </a:prstGeom>
          <a:noFill/>
          <a:ln w="9525">
            <a:noFill/>
          </a:ln>
        </p:spPr>
        <p:txBody>
          <a:bodyPr anchor="b"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</a:lstStyle>
          <a:p>
            <a:pPr lvl="0" algn="l">
              <a:lnSpc>
                <a:spcPct val="15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</a:rPr>
              <a:t>小节见礼仪</a:t>
            </a:r>
            <a:br>
              <a:rPr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</a:rPr>
            </a:br>
            <a:r>
              <a:rPr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</a:rPr>
              <a:t>小节见文明</a:t>
            </a:r>
            <a:br>
              <a:rPr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</a:rPr>
            </a:br>
            <a:r>
              <a:rPr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</a:rPr>
              <a:t>小节见风度</a:t>
            </a:r>
            <a:endParaRPr lang="zh-CN" altLang="en-US" sz="2400" b="1" dirty="0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35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35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354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5586" name="文本框 195585"/>
          <p:cNvSpPr txBox="1"/>
          <p:nvPr/>
        </p:nvSpPr>
        <p:spPr>
          <a:xfrm>
            <a:off x="2133600" y="2209800"/>
            <a:ext cx="8153400" cy="11887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>
              <a:spcBef>
                <a:spcPct val="20000"/>
              </a:spcBef>
            </a:pPr>
            <a:r>
              <a:rPr lang="zh-CN" altLang="en-US" sz="36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为什么要讲礼仪，不讲礼仪有什么危害？</a:t>
            </a:r>
            <a:endParaRPr lang="zh-CN" altLang="en-US" sz="3600" b="1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95587" name="文本框 195586"/>
          <p:cNvSpPr txBox="1"/>
          <p:nvPr/>
        </p:nvSpPr>
        <p:spPr>
          <a:xfrm>
            <a:off x="2133600" y="533400"/>
            <a:ext cx="5867400" cy="8229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>
              <a:spcBef>
                <a:spcPct val="50000"/>
              </a:spcBef>
            </a:pPr>
            <a:r>
              <a:rPr lang="zh-CN" altLang="en-US" sz="4800" b="1" dirty="0">
                <a:latin typeface="Arial" panose="020B0604020202020204" pitchFamily="34" charset="0"/>
                <a:ea typeface="黑体" panose="02010609060101010101" pitchFamily="2" charset="-122"/>
              </a:rPr>
              <a:t>让我们一起探究吧！</a:t>
            </a:r>
            <a:endParaRPr lang="zh-CN" altLang="en-US" sz="4800" b="1" dirty="0"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195588" name="文本框 195587"/>
          <p:cNvSpPr txBox="1"/>
          <p:nvPr/>
        </p:nvSpPr>
        <p:spPr>
          <a:xfrm>
            <a:off x="2997835" y="2758440"/>
            <a:ext cx="5233035" cy="64008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lvl="0" eaLnBrk="1" hangingPunct="1"/>
            <a:r>
              <a:rPr lang="zh-CN" altLang="en-US" sz="3600" b="1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（或讲礼仪的重要性。）</a:t>
            </a:r>
            <a:endParaRPr lang="zh-CN" altLang="en-US" sz="3600" b="1" dirty="0">
              <a:solidFill>
                <a:srgbClr val="FF0000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70" name="TextBox 5"/>
          <p:cNvSpPr txBox="1"/>
          <p:nvPr/>
        </p:nvSpPr>
        <p:spPr>
          <a:xfrm>
            <a:off x="2738438" y="642938"/>
            <a:ext cx="6572250" cy="10668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3200" dirty="0">
                <a:latin typeface="Arial Black" panose="020B0A04020102020204" pitchFamily="34" charset="0"/>
                <a:ea typeface="宋体" panose="02010600030101010101" pitchFamily="2" charset="-122"/>
              </a:rPr>
              <a:t>请同学们仔细品味下列充满浓郁艺术气息的照片</a:t>
            </a:r>
            <a:r>
              <a:rPr lang="en-US" altLang="zh-CN" sz="3200">
                <a:latin typeface="Arial Black" panose="020B0A04020102020204" pitchFamily="34" charset="0"/>
                <a:ea typeface="宋体" panose="02010600030101010101" pitchFamily="2" charset="-122"/>
              </a:rPr>
              <a:t>~~~</a:t>
            </a:r>
            <a:endParaRPr lang="zh-CN" altLang="en-US" sz="3200" dirty="0"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 rot="21018516">
            <a:off x="1562833" y="2926047"/>
            <a:ext cx="8830845" cy="100901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1" i="0" u="none" strike="noStrike" kern="1200" cap="none" spc="0" normalizeH="0" baseline="0" noProof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uLnTx/>
                <a:uFillTx/>
                <a:latin typeface="+mn-lt"/>
                <a:ea typeface="+mn-ea"/>
                <a:cs typeface="+mn-cs"/>
              </a:rPr>
              <a:t>向陋习</a:t>
            </a:r>
            <a:r>
              <a:rPr kumimoji="0" lang="en-US" altLang="zh-CN" sz="6000" b="1" i="0" u="none" strike="noStrike" kern="1200" cap="none" spc="0" normalizeH="0" baseline="0" noProof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uLnTx/>
                <a:uFillTx/>
                <a:latin typeface="+mn-lt"/>
                <a:ea typeface="+mn-ea"/>
                <a:cs typeface="+mn-cs"/>
              </a:rPr>
              <a:t>say goodbye</a:t>
            </a:r>
            <a:endParaRPr kumimoji="0" lang="zh-CN" altLang="en-US" sz="6000" b="1" i="0" u="none" strike="noStrike" kern="1200" cap="none" spc="0" normalizeH="0" baseline="0" noProof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194" name="图片 2" descr="1.bmp"/>
          <p:cNvPicPr>
            <a:picLocks noChangeAspect="1"/>
          </p:cNvPicPr>
          <p:nvPr/>
        </p:nvPicPr>
        <p:blipFill>
          <a:blip r:embed="rId1"/>
          <a:srcRect b="8271"/>
          <a:stretch>
            <a:fillRect/>
          </a:stretch>
        </p:blipFill>
        <p:spPr>
          <a:xfrm>
            <a:off x="464820" y="346075"/>
            <a:ext cx="9864725" cy="601535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195" name="TextBox 4"/>
          <p:cNvSpPr txBox="1"/>
          <p:nvPr/>
        </p:nvSpPr>
        <p:spPr>
          <a:xfrm>
            <a:off x="10480358" y="1261110"/>
            <a:ext cx="853440" cy="3857625"/>
          </a:xfrm>
          <a:prstGeom prst="rect">
            <a:avLst/>
          </a:prstGeom>
          <a:noFill/>
          <a:ln w="9525">
            <a:noFill/>
          </a:ln>
        </p:spPr>
        <p:txBody>
          <a:bodyPr vert="eaVert">
            <a:spAutoFit/>
          </a:bodyPr>
          <a:p>
            <a:pPr lvl="0" eaLnBrk="1" hangingPunct="1"/>
            <a:r>
              <a:rPr lang="zh-CN" altLang="en-US" dirty="0">
                <a:latin typeface="Arial Black" panose="020B0A04020102020204" pitchFamily="34" charset="0"/>
                <a:ea typeface="宋体" panose="02010600030101010101" pitchFamily="2" charset="-122"/>
              </a:rPr>
              <a:t>完好的草坪</a:t>
            </a:r>
            <a:endParaRPr lang="zh-CN" altLang="en-US" dirty="0"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2.bmp"/>
          <p:cNvPicPr>
            <a:picLocks noChangeAspect="1"/>
          </p:cNvPicPr>
          <p:nvPr/>
        </p:nvPicPr>
        <p:blipFill>
          <a:blip r:embed="rId1"/>
          <a:srcRect b="7562"/>
          <a:stretch>
            <a:fillRect/>
          </a:stretch>
        </p:blipFill>
        <p:spPr>
          <a:xfrm>
            <a:off x="-11430" y="2226945"/>
            <a:ext cx="6396355" cy="44246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3" descr="3.bmp"/>
          <p:cNvPicPr>
            <a:picLocks noChangeAspect="1"/>
          </p:cNvPicPr>
          <p:nvPr/>
        </p:nvPicPr>
        <p:blipFill>
          <a:blip r:embed="rId2"/>
          <a:srcRect r="2476" b="8383"/>
          <a:stretch>
            <a:fillRect/>
          </a:stretch>
        </p:blipFill>
        <p:spPr>
          <a:xfrm>
            <a:off x="6384925" y="2226945"/>
            <a:ext cx="5750560" cy="442404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2138045" y="287655"/>
            <a:ext cx="8085455" cy="14325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lvl="0" eaLnBrk="1" hangingPunct="1"/>
            <a:r>
              <a:rPr lang="zh-CN" altLang="en-US" dirty="0">
                <a:solidFill>
                  <a:srgbClr val="FF0000"/>
                </a:solidFill>
                <a:latin typeface="Arial Black" panose="020B0A04020102020204" pitchFamily="34" charset="0"/>
                <a:ea typeface="宋体" panose="02010600030101010101" pitchFamily="2" charset="-122"/>
              </a:rPr>
              <a:t>这世上本来没有路，只是人走多了，便成了路</a:t>
            </a:r>
            <a:endParaRPr lang="zh-CN" altLang="en-US" dirty="0">
              <a:solidFill>
                <a:srgbClr val="FF0000"/>
              </a:solidFill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charRg st="0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charRg st="0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4.bmp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210" y="27940"/>
            <a:ext cx="8214360" cy="611378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1952625" y="6000750"/>
            <a:ext cx="6643688" cy="8210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dirty="0">
                <a:latin typeface="Arial Black" panose="020B0A04020102020204" pitchFamily="34" charset="0"/>
                <a:ea typeface="宋体" panose="02010600030101010101" pitchFamily="2" charset="-122"/>
              </a:rPr>
              <a:t>飞檐走壁，去去就来</a:t>
            </a:r>
            <a:r>
              <a:rPr lang="en-US" altLang="zh-CN">
                <a:latin typeface="Arial Black" panose="020B0A04020102020204" pitchFamily="34" charset="0"/>
                <a:ea typeface="宋体" panose="02010600030101010101" pitchFamily="2" charset="-122"/>
              </a:rPr>
              <a:t>~~~</a:t>
            </a:r>
            <a:endParaRPr lang="zh-CN" altLang="en-US" dirty="0"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2466" name="图片 62465" descr="20a10bfa03a557086c22eb2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47165" y="0"/>
            <a:ext cx="4288790" cy="3276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2467" name="图片 62466" descr="51c4300786cb1e650308812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0780" y="0"/>
            <a:ext cx="4518025" cy="33051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2468" name="图片 62467" descr="164775322914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1445" y="3681730"/>
            <a:ext cx="4334510" cy="313182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2469" name="图片 62468" descr="图像010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6975" y="3680460"/>
            <a:ext cx="4512945" cy="313309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2470" name="文本框 62469"/>
          <p:cNvSpPr txBox="1"/>
          <p:nvPr/>
        </p:nvSpPr>
        <p:spPr>
          <a:xfrm>
            <a:off x="1774825" y="3265488"/>
            <a:ext cx="2881313" cy="39624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2000" b="1" dirty="0">
                <a:solidFill>
                  <a:srgbClr val="FF33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这样的脚印并不好看</a:t>
            </a:r>
            <a:endParaRPr lang="zh-CN" altLang="en-US" sz="2000" b="1" dirty="0">
              <a:solidFill>
                <a:srgbClr val="FF33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2471" name="直接连接符 62470"/>
          <p:cNvSpPr/>
          <p:nvPr/>
        </p:nvSpPr>
        <p:spPr>
          <a:xfrm flipV="1">
            <a:off x="1774825" y="3357563"/>
            <a:ext cx="0" cy="21590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62472" name="文本框 62471"/>
          <p:cNvSpPr txBox="1"/>
          <p:nvPr/>
        </p:nvSpPr>
        <p:spPr>
          <a:xfrm>
            <a:off x="7032625" y="3284538"/>
            <a:ext cx="3635375" cy="39624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2000" b="1" dirty="0">
                <a:solidFill>
                  <a:srgbClr val="FF33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这不是展示雕刻技艺的地方</a:t>
            </a:r>
            <a:endParaRPr lang="zh-CN" altLang="en-US" sz="2000" b="1" dirty="0">
              <a:solidFill>
                <a:srgbClr val="FF33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2473" name="直接连接符 62472"/>
          <p:cNvSpPr/>
          <p:nvPr/>
        </p:nvSpPr>
        <p:spPr>
          <a:xfrm>
            <a:off x="6888163" y="3357563"/>
            <a:ext cx="0" cy="287337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62474" name="文本框 62473"/>
          <p:cNvSpPr txBox="1"/>
          <p:nvPr/>
        </p:nvSpPr>
        <p:spPr>
          <a:xfrm>
            <a:off x="5752783" y="4175125"/>
            <a:ext cx="487680" cy="2682875"/>
          </a:xfrm>
          <a:prstGeom prst="rect">
            <a:avLst/>
          </a:prstGeom>
          <a:noFill/>
          <a:ln w="9525">
            <a:noFill/>
          </a:ln>
        </p:spPr>
        <p:txBody>
          <a:bodyPr vert="eaVert">
            <a:spAutoFit/>
          </a:bodyPr>
          <a:p>
            <a:pPr lvl="0" eaLnBrk="1" hangingPunct="1"/>
            <a:r>
              <a:rPr lang="zh-CN" altLang="en-US" sz="2000" b="1" dirty="0">
                <a:solidFill>
                  <a:srgbClr val="FF33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水在滴，资源正流走</a:t>
            </a:r>
            <a:endParaRPr lang="zh-CN" altLang="en-US" sz="2000" b="1" dirty="0">
              <a:solidFill>
                <a:srgbClr val="FF33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2475" name="直接连接符 62474"/>
          <p:cNvSpPr/>
          <p:nvPr/>
        </p:nvSpPr>
        <p:spPr>
          <a:xfrm flipH="1">
            <a:off x="5880100" y="4076700"/>
            <a:ext cx="287338" cy="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62476" name="直接连接符 62475"/>
          <p:cNvSpPr/>
          <p:nvPr/>
        </p:nvSpPr>
        <p:spPr>
          <a:xfrm>
            <a:off x="5880100" y="188913"/>
            <a:ext cx="287338" cy="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62477" name="文本框 62476"/>
          <p:cNvSpPr txBox="1"/>
          <p:nvPr/>
        </p:nvSpPr>
        <p:spPr>
          <a:xfrm>
            <a:off x="5752783" y="333375"/>
            <a:ext cx="487680" cy="3167063"/>
          </a:xfrm>
          <a:prstGeom prst="rect">
            <a:avLst/>
          </a:prstGeom>
          <a:noFill/>
          <a:ln w="9525">
            <a:noFill/>
          </a:ln>
        </p:spPr>
        <p:txBody>
          <a:bodyPr vert="eaVert">
            <a:spAutoFit/>
          </a:bodyPr>
          <a:p>
            <a:pPr lvl="0" eaLnBrk="1" hangingPunct="1"/>
            <a:r>
              <a:rPr lang="zh-CN" altLang="en-US" sz="2000" b="1" dirty="0">
                <a:solidFill>
                  <a:srgbClr val="FF33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举手之劳，校园可以更美好</a:t>
            </a:r>
            <a:endParaRPr lang="zh-CN" altLang="en-US" sz="2000" b="1" dirty="0">
              <a:solidFill>
                <a:srgbClr val="FF33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3490" name="图片 63489" descr="图像010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69695" y="0"/>
            <a:ext cx="4234180" cy="565086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3491" name="图片 63490" descr="图像010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2830" y="0"/>
            <a:ext cx="4690110" cy="563118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3492" name="文本框 63491"/>
          <p:cNvSpPr txBox="1"/>
          <p:nvPr/>
        </p:nvSpPr>
        <p:spPr>
          <a:xfrm>
            <a:off x="1927225" y="5630863"/>
            <a:ext cx="3243580" cy="82296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lvl="0" eaLnBrk="1" hangingPunct="1"/>
            <a:r>
              <a:rPr lang="zh-CN" altLang="en-US" sz="2400" b="1" dirty="0">
                <a:solidFill>
                  <a:srgbClr val="FF3300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为我们提供安全保障的</a:t>
            </a:r>
            <a:endParaRPr lang="zh-CN" altLang="en-US" sz="2400" b="1" dirty="0">
              <a:solidFill>
                <a:srgbClr val="FF3300"/>
              </a:solidFill>
              <a:latin typeface="Arial" panose="020B0604020202020204" pitchFamily="34" charset="0"/>
              <a:ea typeface="楷体_GB2312" panose="02010609030101010101" pitchFamily="49" charset="-122"/>
            </a:endParaRPr>
          </a:p>
          <a:p>
            <a:pPr lvl="0" eaLnBrk="1" hangingPunct="1"/>
            <a:r>
              <a:rPr lang="zh-CN" altLang="en-US" sz="2400" b="1" dirty="0">
                <a:solidFill>
                  <a:srgbClr val="FF3300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消防栓受到的“礼遇”</a:t>
            </a:r>
            <a:endParaRPr lang="zh-CN" altLang="en-US" sz="2400" b="1" dirty="0">
              <a:solidFill>
                <a:srgbClr val="FF3300"/>
              </a:solidFill>
              <a:latin typeface="Arial" panose="020B0604020202020204" pitchFamily="34" charset="0"/>
              <a:ea typeface="楷体_GB2312" panose="02010609030101010101" pitchFamily="49" charset="-122"/>
            </a:endParaRPr>
          </a:p>
        </p:txBody>
      </p:sp>
      <p:sp>
        <p:nvSpPr>
          <p:cNvPr id="63493" name="文本框 63492"/>
          <p:cNvSpPr txBox="1"/>
          <p:nvPr/>
        </p:nvSpPr>
        <p:spPr>
          <a:xfrm>
            <a:off x="6148388" y="5630863"/>
            <a:ext cx="4161790" cy="82296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lvl="0" eaLnBrk="1" hangingPunct="1"/>
            <a:r>
              <a:rPr lang="zh-CN" altLang="en-US" sz="2400" b="1" dirty="0">
                <a:solidFill>
                  <a:srgbClr val="FF3300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这不是画纸，也不是枪靶，是</a:t>
            </a:r>
            <a:endParaRPr lang="zh-CN" altLang="en-US" sz="2400" b="1" dirty="0">
              <a:solidFill>
                <a:srgbClr val="FF3300"/>
              </a:solidFill>
              <a:latin typeface="Arial" panose="020B0604020202020204" pitchFamily="34" charset="0"/>
              <a:ea typeface="楷体_GB2312" panose="02010609030101010101" pitchFamily="49" charset="-122"/>
            </a:endParaRPr>
          </a:p>
          <a:p>
            <a:pPr lvl="0" eaLnBrk="1" hangingPunct="1"/>
            <a:r>
              <a:rPr lang="zh-CN" altLang="en-US" sz="2400" b="1" dirty="0">
                <a:solidFill>
                  <a:srgbClr val="FF3300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守卫教室的那扇门</a:t>
            </a:r>
            <a:endParaRPr lang="zh-CN" altLang="en-US" sz="2400" b="1" dirty="0">
              <a:solidFill>
                <a:srgbClr val="FF3300"/>
              </a:solidFill>
              <a:latin typeface="Arial" panose="020B0604020202020204" pitchFamily="34" charset="0"/>
              <a:ea typeface="楷体_GB2312" panose="02010609030101010101" pitchFamily="49" charset="-122"/>
            </a:endParaRPr>
          </a:p>
        </p:txBody>
      </p:sp>
      <p:sp>
        <p:nvSpPr>
          <p:cNvPr id="63494" name="右箭头 63493">
            <a:hlinkClick r:id="" action="ppaction://noaction"/>
          </p:cNvPr>
          <p:cNvSpPr/>
          <p:nvPr/>
        </p:nvSpPr>
        <p:spPr>
          <a:xfrm>
            <a:off x="9696450" y="6381750"/>
            <a:ext cx="647700" cy="333375"/>
          </a:xfrm>
          <a:prstGeom prst="rightArrow">
            <a:avLst>
              <a:gd name="adj1" fmla="val 50000"/>
              <a:gd name="adj2" fmla="val 48571"/>
            </a:avLst>
          </a:prstGeom>
          <a:solidFill>
            <a:srgbClr val="FFFF0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9090" name="图片 89089" descr="3049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7905" y="343535"/>
            <a:ext cx="4193540" cy="621284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9091" name="图片 89090" descr="3697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6025" y="395605"/>
            <a:ext cx="4111625" cy="616077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wedg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0114" name="图片 90113" descr="0130000019528212303975228976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strips dir="rd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1138" name="图片 91137" descr="0019db7e37f20aabf2c40e%5B1%5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63015" y="19050"/>
            <a:ext cx="4257040" cy="6740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1139" name="图片 91138" descr="442070_500x500_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8730" y="-46355"/>
            <a:ext cx="4506595" cy="67976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wipe dir="d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1266" name="图片 2" descr="5.bmp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2630" y="116205"/>
            <a:ext cx="8195310" cy="5915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1992313" y="5949950"/>
            <a:ext cx="7929562" cy="762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dirty="0">
                <a:latin typeface="Arial Black" panose="020B0A04020102020204" pitchFamily="34" charset="0"/>
                <a:ea typeface="宋体" panose="02010600030101010101" pitchFamily="2" charset="-122"/>
              </a:rPr>
              <a:t>陋习，从娃娃抓起</a:t>
            </a:r>
            <a:endParaRPr lang="zh-CN" altLang="en-US" dirty="0"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2290" name="图片 1" descr="埃菲尔铁塔上的中国奇观.bmp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555" y="86995"/>
            <a:ext cx="6705600" cy="58959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291" name="图片 2" descr="长城题刻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1480" y="224790"/>
            <a:ext cx="6418580" cy="480123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292" name="TextBox 3"/>
          <p:cNvSpPr txBox="1"/>
          <p:nvPr/>
        </p:nvSpPr>
        <p:spPr>
          <a:xfrm>
            <a:off x="1992313" y="5876925"/>
            <a:ext cx="7500937" cy="762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b="1" dirty="0">
                <a:latin typeface="Arial Black" panose="020B0A04020102020204" pitchFamily="34" charset="0"/>
                <a:ea typeface="黑体" panose="02010609060101010101" pitchFamily="2" charset="-122"/>
              </a:rPr>
              <a:t>与天地齐名，与日月同光啊！</a:t>
            </a:r>
            <a:endParaRPr lang="zh-CN" altLang="en-US" b="1" dirty="0">
              <a:latin typeface="Arial Black" panose="020B0A04020102020204" pitchFamily="34" charset="0"/>
              <a:ea typeface="黑体" panose="02010609060101010101" pitchFamily="2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4338" name="图片 2" descr="斜眼.bmp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8325" y="0"/>
            <a:ext cx="11103610" cy="680910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1666875" y="571500"/>
            <a:ext cx="4194810" cy="13716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lvl="0" eaLnBrk="1" hangingPunct="1"/>
            <a:r>
              <a:rPr lang="zh-CN" altLang="en-US" sz="2800" b="1" dirty="0">
                <a:latin typeface="Arial Black" panose="020B0A04020102020204" pitchFamily="34" charset="0"/>
                <a:ea typeface="黑体" panose="02010609060101010101" pitchFamily="2" charset="-122"/>
              </a:rPr>
              <a:t>在错误的时间即使遇上对的人，做对的事，也是在犯错</a:t>
            </a:r>
            <a:endParaRPr lang="zh-CN" altLang="en-US" sz="2800" b="1" dirty="0">
              <a:latin typeface="Arial Black" panose="020B0A04020102020204" pitchFamily="34" charset="0"/>
              <a:ea typeface="黑体" panose="0201060906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0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charRg st="0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charRg st="0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62" name="标题 92161"/>
          <p:cNvSpPr>
            <a:spLocks noGrp="1" noRot="1"/>
          </p:cNvSpPr>
          <p:nvPr>
            <p:ph type="title"/>
          </p:nvPr>
        </p:nvSpPr>
        <p:spPr>
          <a:xfrm>
            <a:off x="1847850" y="260350"/>
            <a:ext cx="8540750" cy="647700"/>
          </a:xfrm>
        </p:spPr>
        <p:txBody>
          <a:bodyPr anchor="b"/>
          <a:p>
            <a:r>
              <a:rPr lang="zh-CN" altLang="en-US" sz="3600" b="1" dirty="0">
                <a:solidFill>
                  <a:schemeClr val="hlink"/>
                </a:solidFill>
                <a:ea typeface="黑体" panose="02010609060101010101" pitchFamily="2" charset="-122"/>
              </a:rPr>
              <a:t>校园</a:t>
            </a:r>
            <a:r>
              <a:rPr lang="zh-CN" altLang="en-US" sz="3600" b="1">
                <a:solidFill>
                  <a:schemeClr val="hlink"/>
                </a:solidFill>
                <a:ea typeface="黑体" panose="02010609060101010101" pitchFamily="2" charset="-122"/>
              </a:rPr>
              <a:t>十大不文明行为调查结果</a:t>
            </a:r>
            <a:endParaRPr lang="zh-CN" altLang="en-US" sz="3600" b="1">
              <a:solidFill>
                <a:schemeClr val="hlink"/>
              </a:solidFill>
              <a:ea typeface="黑体" panose="02010609060101010101" pitchFamily="2" charset="-122"/>
            </a:endParaRPr>
          </a:p>
        </p:txBody>
      </p:sp>
      <p:pic>
        <p:nvPicPr>
          <p:cNvPr id="92163" name="文本占位符 92162" descr="20061126221741589"/>
          <p:cNvPicPr>
            <a:picLocks noChangeAspect="1"/>
          </p:cNvPicPr>
          <p:nvPr>
            <p:ph type="body" idx="1"/>
          </p:nvPr>
        </p:nvPicPr>
        <p:blipFill>
          <a:blip r:embed="rId1"/>
          <a:stretch>
            <a:fillRect/>
          </a:stretch>
        </p:blipFill>
        <p:spPr>
          <a:xfrm>
            <a:off x="1470660" y="908050"/>
            <a:ext cx="9398000" cy="5826125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2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2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6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62" name="TextBox 6"/>
          <p:cNvSpPr txBox="1"/>
          <p:nvPr/>
        </p:nvSpPr>
        <p:spPr>
          <a:xfrm>
            <a:off x="2381250" y="428625"/>
            <a:ext cx="8501063" cy="14325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dirty="0">
                <a:latin typeface="Arial Black" panose="020B0A04020102020204" pitchFamily="34" charset="0"/>
                <a:ea typeface="宋体" panose="02010600030101010101" pitchFamily="2" charset="-122"/>
              </a:rPr>
              <a:t>看完了上面的美照后，你们有什么感想呢？</a:t>
            </a:r>
            <a:endParaRPr lang="en-US" altLang="zh-CN"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15363" name="矩形 8"/>
          <p:cNvSpPr/>
          <p:nvPr/>
        </p:nvSpPr>
        <p:spPr>
          <a:xfrm>
            <a:off x="2524125" y="2286000"/>
            <a:ext cx="6929438" cy="257238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en-US" altLang="zh-CN" sz="3200" b="1">
                <a:latin typeface="Arial Black" panose="020B0A04020102020204" pitchFamily="34" charset="0"/>
                <a:ea typeface="宋体" panose="02010600030101010101" pitchFamily="2" charset="-122"/>
              </a:rPr>
              <a:t> </a:t>
            </a:r>
            <a:r>
              <a:rPr lang="zh-CN" altLang="en-US" sz="3200" b="1" dirty="0">
                <a:latin typeface="Arial Black" panose="020B0A04020102020204" pitchFamily="34" charset="0"/>
                <a:ea typeface="宋体" panose="02010600030101010101" pitchFamily="2" charset="-122"/>
              </a:rPr>
              <a:t>或许我们认为某些事情已是司空见惯的，已是熟视无睹了，甚至麻木了。可是只要仔细想想，就会发现这些事里有着许多与文明不合拍的东西。文明，就差这一点！ </a:t>
            </a:r>
            <a:endParaRPr lang="zh-CN" altLang="en-US" sz="3200" dirty="0"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6" name="TextBox 1"/>
          <p:cNvSpPr txBox="1"/>
          <p:nvPr/>
        </p:nvSpPr>
        <p:spPr>
          <a:xfrm>
            <a:off x="2640013" y="260350"/>
            <a:ext cx="4143375" cy="762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dirty="0">
                <a:latin typeface="Arial Black" panose="020B0A04020102020204" pitchFamily="34" charset="0"/>
                <a:ea typeface="宋体" panose="02010600030101010101" pitchFamily="2" charset="-122"/>
              </a:rPr>
              <a:t>丑陋的中国人？</a:t>
            </a:r>
            <a:endParaRPr lang="zh-CN" altLang="en-US" dirty="0"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10243" name="矩形 2"/>
          <p:cNvSpPr/>
          <p:nvPr/>
        </p:nvSpPr>
        <p:spPr>
          <a:xfrm>
            <a:off x="2424113" y="1196975"/>
            <a:ext cx="7786687" cy="26517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2800" b="1" dirty="0">
                <a:latin typeface="黑体" panose="02010609060101010101" pitchFamily="2" charset="-122"/>
                <a:ea typeface="宋体" panose="02010600030101010101" pitchFamily="2" charset="-122"/>
              </a:rPr>
              <a:t>不久前，曾看到这样一则报道，说的是新加坡，新加坡是一个通用英语的国家，这个国家的公共场所的各种标语大多是用英语书写。但其中的一些文明礼貌的标语，如“不准随地吐痰”、“禁止吸烟”、“不准进入草坪”等却用中文书写。为什么呢？</a:t>
            </a:r>
            <a:endParaRPr lang="zh-CN" altLang="en-US" sz="2800" b="1" dirty="0"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10244" name="TextBox 3"/>
          <p:cNvSpPr txBox="1"/>
          <p:nvPr/>
        </p:nvSpPr>
        <p:spPr>
          <a:xfrm>
            <a:off x="1774825" y="4437063"/>
            <a:ext cx="8642350" cy="14325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b="1" dirty="0">
                <a:latin typeface="Arial Black" panose="020B0A04020102020204" pitchFamily="34" charset="0"/>
                <a:ea typeface="宋体" panose="02010600030101010101" pitchFamily="2" charset="-122"/>
              </a:rPr>
              <a:t>不文明伤不起啊！！！国耻啊，脸都丢光了，有木有！！！</a:t>
            </a:r>
            <a:endParaRPr lang="zh-CN" altLang="en-US" b="1" dirty="0"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charRg st="0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44">
                                            <p:txEl>
                                              <p:charRg st="0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44">
                                            <p:txEl>
                                              <p:charRg st="0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10" name="TextBox 1"/>
          <p:cNvSpPr txBox="1"/>
          <p:nvPr/>
        </p:nvSpPr>
        <p:spPr>
          <a:xfrm>
            <a:off x="2595563" y="1000125"/>
            <a:ext cx="4143375" cy="762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dirty="0">
                <a:latin typeface="Arial Black" panose="020B0A04020102020204" pitchFamily="34" charset="0"/>
                <a:ea typeface="宋体" panose="02010600030101010101" pitchFamily="2" charset="-122"/>
              </a:rPr>
              <a:t>丑陋的中国人？</a:t>
            </a:r>
            <a:endParaRPr lang="zh-CN" altLang="en-US" dirty="0"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17411" name="矩形 2"/>
          <p:cNvSpPr/>
          <p:nvPr/>
        </p:nvSpPr>
        <p:spPr>
          <a:xfrm>
            <a:off x="2381250" y="2000250"/>
            <a:ext cx="7786688" cy="5556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endParaRPr lang="zh-CN" altLang="en-US" sz="2800" b="1" dirty="0"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17412" name="TextBox 3"/>
          <p:cNvSpPr txBox="1"/>
          <p:nvPr/>
        </p:nvSpPr>
        <p:spPr>
          <a:xfrm>
            <a:off x="1774825" y="2133600"/>
            <a:ext cx="8321675" cy="30175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3200" b="1" dirty="0">
                <a:latin typeface="黑体" panose="02010609060101010101" pitchFamily="2" charset="-122"/>
                <a:ea typeface="黑体" panose="02010609060101010101" pitchFamily="2" charset="-122"/>
              </a:rPr>
              <a:t>中央电视台曾经报道，国庆节后的天安门广场，随处可见口香糖残迹，</a:t>
            </a:r>
            <a:r>
              <a:rPr lang="en-US" altLang="zh-CN" sz="3200" b="1">
                <a:latin typeface="黑体" panose="02010609060101010101" pitchFamily="2" charset="-122"/>
                <a:ea typeface="黑体" panose="02010609060101010101" pitchFamily="2" charset="-122"/>
              </a:rPr>
              <a:t>40</a:t>
            </a:r>
            <a:r>
              <a:rPr lang="zh-CN" altLang="en-US" sz="3200" b="1" dirty="0">
                <a:latin typeface="黑体" panose="02010609060101010101" pitchFamily="2" charset="-122"/>
                <a:ea typeface="黑体" panose="02010609060101010101" pitchFamily="2" charset="-122"/>
              </a:rPr>
              <a:t>万平方米的天安门广场上竟有</a:t>
            </a:r>
            <a:r>
              <a:rPr lang="en-US" altLang="zh-CN" sz="3200" b="1">
                <a:latin typeface="黑体" panose="02010609060101010101" pitchFamily="2" charset="-122"/>
                <a:ea typeface="黑体" panose="02010609060101010101" pitchFamily="2" charset="-122"/>
              </a:rPr>
              <a:t>60</a:t>
            </a:r>
            <a:r>
              <a:rPr lang="zh-CN" altLang="en-US" sz="3200" b="1" dirty="0">
                <a:latin typeface="黑体" panose="02010609060101010101" pitchFamily="2" charset="-122"/>
                <a:ea typeface="黑体" panose="02010609060101010101" pitchFamily="2" charset="-122"/>
              </a:rPr>
              <a:t>万块口香糖残渣，有的地方不到一平方米的地面上，竟有</a:t>
            </a:r>
            <a:r>
              <a:rPr lang="en-US" altLang="zh-CN" sz="3200" b="1">
                <a:latin typeface="黑体" panose="02010609060101010101" pitchFamily="2" charset="-122"/>
                <a:ea typeface="黑体" panose="02010609060101010101" pitchFamily="2" charset="-122"/>
              </a:rPr>
              <a:t>9</a:t>
            </a:r>
            <a:r>
              <a:rPr lang="zh-CN" altLang="en-US" sz="3200" b="1" dirty="0">
                <a:latin typeface="黑体" panose="02010609060101010101" pitchFamily="2" charset="-122"/>
                <a:ea typeface="黑体" panose="02010609060101010101" pitchFamily="2" charset="-122"/>
              </a:rPr>
              <a:t>块口香糖污迹，这些颇有“中国特色”的“行为艺术”，让天安门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泪流满面</a:t>
            </a:r>
            <a:r>
              <a:rPr lang="zh-CN" altLang="en-US" sz="3200" b="1" dirty="0">
                <a:latin typeface="黑体" panose="02010609060101010101" pitchFamily="2" charset="-122"/>
                <a:ea typeface="黑体" panose="02010609060101010101" pitchFamily="2" charset="-122"/>
              </a:rPr>
              <a:t>啊！！！</a:t>
            </a:r>
            <a:endParaRPr lang="zh-CN" altLang="en-US" sz="3200" b="1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4514" name="图片 64513" descr="0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4515" name="矩形 64514"/>
          <p:cNvSpPr/>
          <p:nvPr/>
        </p:nvSpPr>
        <p:spPr>
          <a:xfrm>
            <a:off x="2424113" y="1341438"/>
            <a:ext cx="6858000" cy="21336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100000"/>
              </a:avLst>
            </a:prstTxWarp>
            <a:normAutofit/>
            <a:scene3d>
              <a:camera prst="legacyPerspectiveFront">
                <a:rot lat="20520000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p>
            <a:pPr algn="ctr" eaLnBrk="0" hangingPunct="0"/>
            <a:r>
              <a:rPr lang="zh-CN" altLang="en-US" sz="4400"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  <a:tileRect/>
                </a:gradFill>
                <a:latin typeface="宋体" panose="02010600030101010101" pitchFamily="2" charset="-122"/>
                <a:ea typeface="宋体" panose="02010600030101010101" pitchFamily="2" charset="-122"/>
              </a:rPr>
              <a:t>礼 仪 展 风 采</a:t>
            </a:r>
            <a:endParaRPr lang="zh-CN" altLang="en-US" sz="4400">
              <a:gradFill rotWithShape="0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  <a:tileRect/>
              </a:gra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64516" name="钢琴.mp3">
            <a:hlinkClick r:id="" action="ppaction://media"/>
          </p:cNvPr>
          <p:cNvPicPr>
            <a:picLocks noRot="1"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link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83788" y="6165850"/>
            <a:ext cx="304800" cy="3048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45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45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45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03289" fill="hold"/>
                                        <p:tgtEl>
                                          <p:spTgt spid="645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516"/>
                  </p:tgtEl>
                </p:cond>
              </p:nextCondLst>
            </p:seq>
            <p:audio>
              <p:cMediaNode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4516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5538" name="图片 65537" descr="slide0016_image068"/>
          <p:cNvPicPr>
            <a:picLocks noChangeAspect="1"/>
          </p:cNvPicPr>
          <p:nvPr/>
        </p:nvPicPr>
        <p:blipFill>
          <a:blip r:embed="rId1">
            <a:lum bright="12000" contrast="-17999"/>
          </a:blip>
          <a:stretch>
            <a:fillRect/>
          </a:stretch>
        </p:blipFill>
        <p:spPr>
          <a:xfrm>
            <a:off x="1524000" y="0"/>
            <a:ext cx="9144000" cy="705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5539" name="矩形 65538"/>
          <p:cNvSpPr/>
          <p:nvPr/>
        </p:nvSpPr>
        <p:spPr>
          <a:xfrm rot="600000">
            <a:off x="2635250" y="536575"/>
            <a:ext cx="3092450" cy="13716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42093"/>
              </a:avLst>
            </a:prstTxWarp>
            <a:normAutofit/>
          </a:bodyPr>
          <a:p>
            <a:pPr algn="ctr" eaLnBrk="0" hangingPunct="0"/>
            <a:r>
              <a:rPr lang="zh-CN" altLang="en-US" sz="3600">
                <a:ln w="9525" cap="flat" cmpd="sng">
                  <a:solidFill>
                    <a:srgbClr val="CC99FF"/>
                  </a:solidFill>
                  <a:prstDash val="solid"/>
                  <a:headEnd type="none" w="med" len="med"/>
                  <a:tailEnd type="none" w="med" len="med"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4800000" scaled="1"/>
                  <a:tileRect/>
                </a:gradFill>
                <a:effectLst>
                  <a:outerShdw dist="53882" dir="2699999" algn="ctr" rotWithShape="0">
                    <a:srgbClr val="9999FF">
                      <a:alpha val="80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礼仪是……</a:t>
            </a:r>
            <a:endParaRPr lang="zh-CN" altLang="en-US" sz="3600">
              <a:ln w="9525" cap="flat" cmpd="sng">
                <a:solidFill>
                  <a:srgbClr val="CC99FF"/>
                </a:solidFill>
                <a:prstDash val="solid"/>
                <a:headEnd type="none" w="med" len="med"/>
                <a:tailEnd type="none" w="med" len="med"/>
              </a:ln>
              <a:gradFill rotWithShape="0">
                <a:gsLst>
                  <a:gs pos="0">
                    <a:srgbClr val="6600CC"/>
                  </a:gs>
                  <a:gs pos="100000">
                    <a:srgbClr val="CC00CC"/>
                  </a:gs>
                </a:gsLst>
                <a:lin ang="4800000" scaled="1"/>
                <a:tileRect/>
              </a:gradFill>
              <a:effectLst>
                <a:outerShdw dist="53882" dir="2699999" algn="ctr" rotWithShape="0">
                  <a:srgbClr val="9999FF">
                    <a:alpha val="80000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5540" name="矩形 65539"/>
          <p:cNvSpPr/>
          <p:nvPr/>
        </p:nvSpPr>
        <p:spPr>
          <a:xfrm>
            <a:off x="3200400" y="2209800"/>
            <a:ext cx="5343525" cy="70104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4000" b="1" dirty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是</a:t>
            </a:r>
            <a:r>
              <a:rPr lang="zh-CN" altLang="en-US" sz="4000" b="1" i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礼节与仪式</a:t>
            </a:r>
            <a:r>
              <a:rPr lang="zh-CN" altLang="en-US" sz="4000" b="1" dirty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的总称</a:t>
            </a:r>
            <a:endParaRPr lang="zh-CN" altLang="en-US" sz="4000" b="1" dirty="0">
              <a:solidFill>
                <a:srgbClr val="00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65541" name="文本框 65540"/>
          <p:cNvSpPr txBox="1"/>
          <p:nvPr/>
        </p:nvSpPr>
        <p:spPr>
          <a:xfrm>
            <a:off x="2351088" y="3379788"/>
            <a:ext cx="7561262" cy="192024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>
              <a:spcBef>
                <a:spcPct val="50000"/>
              </a:spcBef>
            </a:pPr>
            <a:r>
              <a:rPr lang="zh-CN" altLang="en-US" sz="4000" b="1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　　包括</a:t>
            </a:r>
            <a:r>
              <a:rPr lang="zh-CN" altLang="en-US" sz="3600" b="1" dirty="0">
                <a:latin typeface="Arial" panose="020B0604020202020204" pitchFamily="34" charset="0"/>
                <a:ea typeface="黑体" panose="02010609060101010101" pitchFamily="2" charset="-122"/>
              </a:rPr>
              <a:t>家庭日常生活中、学校集体活动中、社会交往活动中</a:t>
            </a:r>
            <a:r>
              <a:rPr lang="zh-CN" altLang="en-US" sz="4000" b="1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自然形成的各种文明举止行为。</a:t>
            </a:r>
            <a:endParaRPr lang="zh-CN" altLang="en-US" sz="3600" b="1" dirty="0">
              <a:solidFill>
                <a:srgbClr val="0033CC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55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55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55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55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40" grpId="0"/>
      <p:bldP spid="6554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0658" name="矩形 70657"/>
          <p:cNvSpPr/>
          <p:nvPr/>
        </p:nvSpPr>
        <p:spPr>
          <a:xfrm>
            <a:off x="1490980" y="194945"/>
            <a:ext cx="9200515" cy="6418580"/>
          </a:xfrm>
          <a:prstGeom prst="rect">
            <a:avLst/>
          </a:prstGeom>
          <a:gradFill rotWithShape="1">
            <a:gsLst>
              <a:gs pos="0">
                <a:srgbClr val="CCFFCC"/>
              </a:gs>
              <a:gs pos="50000">
                <a:srgbClr val="CCFFCC">
                  <a:gamma/>
                  <a:tint val="0"/>
                  <a:invGamma/>
                </a:srgbClr>
              </a:gs>
              <a:gs pos="100000">
                <a:srgbClr val="CCFFCC"/>
              </a:gs>
            </a:gsLst>
            <a:lin ang="5400000" scaled="1"/>
            <a:tileRect/>
          </a:gradFill>
          <a:ln w="19050" cap="rnd" cmpd="sng">
            <a:solidFill>
              <a:srgbClr val="FF0000"/>
            </a:solidFill>
            <a:prstDash val="sysDot"/>
            <a:miter/>
            <a:headEnd type="none" w="med" len="med"/>
            <a:tailEnd type="none" w="med" len="med"/>
          </a:ln>
        </p:spPr>
        <p:txBody>
          <a:bodyPr wrap="none" anchor="ctr"/>
          <a:p>
            <a:pPr lvl="0" algn="ctr" eaLnBrk="1" hangingPunct="1"/>
            <a:endParaRPr lang="zh-CN" altLang="en-US" sz="28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70659" name="图片 70658" descr="W02005010147405728246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28850" y="1908175"/>
            <a:ext cx="3790950" cy="2886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0660" name="文本框 70659"/>
          <p:cNvSpPr txBox="1"/>
          <p:nvPr/>
        </p:nvSpPr>
        <p:spPr>
          <a:xfrm>
            <a:off x="2209800" y="5029200"/>
            <a:ext cx="77724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>
              <a:spcBef>
                <a:spcPct val="50000"/>
              </a:spcBef>
            </a:pP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你看过天安门广场升旗仪式吗？你印象最深的是什么？</a:t>
            </a:r>
            <a:endParaRPr lang="zh-CN" altLang="en-US" sz="24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70661" name="图片 70660" descr="1160049698_50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1250" y="1905000"/>
            <a:ext cx="3790950" cy="28956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06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06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6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81922" name="组合 81921"/>
          <p:cNvGrpSpPr>
            <a:grpSpLocks noChangeAspect="1"/>
          </p:cNvGrpSpPr>
          <p:nvPr/>
        </p:nvGrpSpPr>
        <p:grpSpPr>
          <a:xfrm>
            <a:off x="2941638" y="4079875"/>
            <a:ext cx="5815012" cy="2455863"/>
            <a:chOff x="0" y="0"/>
            <a:chExt cx="4436" cy="2448"/>
          </a:xfrm>
        </p:grpSpPr>
        <p:pic>
          <p:nvPicPr>
            <p:cNvPr id="81923" name="图片 81922" descr="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0" y="0"/>
              <a:ext cx="2180" cy="2448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81924" name="图片 81923" descr="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420" y="0"/>
              <a:ext cx="2016" cy="2448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81925" name="矩形 81924"/>
          <p:cNvSpPr/>
          <p:nvPr/>
        </p:nvSpPr>
        <p:spPr>
          <a:xfrm>
            <a:off x="3071813" y="476250"/>
            <a:ext cx="5545137" cy="703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p>
            <a:pPr algn="ctr" eaLnBrk="0" hangingPunct="0"/>
            <a:r>
              <a:rPr lang="zh-CN" altLang="en-US" sz="4000" b="1">
                <a:ln w="9525" cap="flat" cmpd="sng">
                  <a:solidFill>
                    <a:srgbClr val="008000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FF0000"/>
                </a:solidFill>
                <a:effectLst>
                  <a:outerShdw dist="563972" dir="14049740" sx="125000" sy="125000" algn="tl" rotWithShape="0">
                    <a:srgbClr val="C7DFD3">
                      <a:alpha val="78999"/>
                    </a:srgbClr>
                  </a:outerShdw>
                </a:effectLst>
                <a:latin typeface="方正琥珀简体" charset="0"/>
                <a:ea typeface="方正琥珀简体" charset="0"/>
              </a:rPr>
              <a:t>礼仪故事大比拼</a:t>
            </a:r>
            <a:endParaRPr lang="zh-CN" altLang="en-US" sz="4000" b="1">
              <a:ln w="9525" cap="flat" cmpd="sng">
                <a:solidFill>
                  <a:srgbClr val="008000"/>
                </a:solidFill>
                <a:prstDash val="solid"/>
                <a:headEnd type="none" w="med" len="med"/>
                <a:tailEnd type="none" w="med" len="med"/>
              </a:ln>
              <a:solidFill>
                <a:srgbClr val="FF0000"/>
              </a:solidFill>
              <a:effectLst>
                <a:outerShdw dist="563972" dir="14049740" sx="125000" sy="125000" algn="tl" rotWithShape="0">
                  <a:srgbClr val="C7DFD3">
                    <a:alpha val="78999"/>
                  </a:srgbClr>
                </a:outerShdw>
              </a:effectLst>
              <a:latin typeface="方正琥珀简体" charset="0"/>
              <a:ea typeface="方正琥珀简体" charset="0"/>
            </a:endParaRPr>
          </a:p>
        </p:txBody>
      </p:sp>
      <p:sp>
        <p:nvSpPr>
          <p:cNvPr id="81926" name="文本框 81925"/>
          <p:cNvSpPr txBox="1"/>
          <p:nvPr/>
        </p:nvSpPr>
        <p:spPr>
          <a:xfrm>
            <a:off x="2063750" y="1641475"/>
            <a:ext cx="8135938" cy="2286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>
              <a:spcBef>
                <a:spcPct val="50000"/>
              </a:spcBef>
            </a:pPr>
            <a:r>
              <a:rPr lang="zh-CN" altLang="en-US" sz="4800">
                <a:solidFill>
                  <a:srgbClr val="0033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   请你说说那些曾经感动过我们的</a:t>
            </a:r>
            <a:r>
              <a:rPr lang="en-US" altLang="zh-CN" sz="4800">
                <a:solidFill>
                  <a:srgbClr val="0033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......</a:t>
            </a:r>
            <a:r>
              <a:rPr lang="zh-CN" altLang="en-US" sz="4800">
                <a:solidFill>
                  <a:srgbClr val="0033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那些发生在我们生活中最普通的</a:t>
            </a:r>
            <a:r>
              <a:rPr lang="en-US" altLang="zh-CN" sz="4800">
                <a:solidFill>
                  <a:srgbClr val="0033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......</a:t>
            </a:r>
            <a:endParaRPr lang="en-US" altLang="zh-CN" sz="4800">
              <a:solidFill>
                <a:srgbClr val="0033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81927" name="矩形 81926"/>
          <p:cNvSpPr/>
          <p:nvPr/>
        </p:nvSpPr>
        <p:spPr>
          <a:xfrm>
            <a:off x="3814763" y="3048000"/>
            <a:ext cx="309880" cy="7620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lvl="0" eaLnBrk="1" hangingPunct="1"/>
            <a:endParaRPr lang="zh-CN" altLang="en-US" dirty="0">
              <a:solidFill>
                <a:schemeClr val="tx2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81928" name="图片 81927" descr="4169324_212553092364_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81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3730" name="图片 73729" descr="eye13205054782684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0" y="0"/>
            <a:ext cx="9142413" cy="68389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4754" name="图片 74753" descr="Img22232763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6562" name="内容占位符 66561" descr="2004101144311580"/>
          <p:cNvPicPr>
            <a:picLocks noChangeAspect="1"/>
          </p:cNvPicPr>
          <p:nvPr>
            <p:ph/>
          </p:nvPr>
        </p:nvPicPr>
        <p:blipFill>
          <a:blip r:embed="rId1"/>
          <a:stretch>
            <a:fillRect/>
          </a:stretch>
        </p:blipFill>
        <p:spPr>
          <a:xfrm>
            <a:off x="1524000" y="0"/>
            <a:ext cx="9144000" cy="6858000"/>
          </a:xfrm>
        </p:spPr>
      </p:pic>
    </p:spTree>
  </p:cSld>
  <p:clrMapOvr>
    <a:masterClrMapping/>
  </p:clrMapOvr>
  <p:transition advClick="0" advTm="2000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9874" name="图片 79873" descr="xg200410010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0" y="3159125"/>
            <a:ext cx="6227763" cy="36988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9875" name="图片 79874" descr="xg200410010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6227763" cy="4324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9876" name="文本框 79875"/>
          <p:cNvSpPr txBox="1"/>
          <p:nvPr/>
        </p:nvSpPr>
        <p:spPr>
          <a:xfrm>
            <a:off x="7967663" y="765175"/>
            <a:ext cx="2374900" cy="3291840"/>
          </a:xfrm>
          <a:prstGeom prst="rect">
            <a:avLst/>
          </a:prstGeom>
          <a:solidFill>
            <a:srgbClr val="FFCC66"/>
          </a:solidFill>
          <a:ln w="9525">
            <a:noFill/>
          </a:ln>
        </p:spPr>
        <p:txBody>
          <a:bodyPr>
            <a:spAutoFit/>
          </a:bodyPr>
          <a:p>
            <a:pPr lvl="0" eaLnBrk="1" hangingPunct="1">
              <a:spcBef>
                <a:spcPct val="50000"/>
              </a:spcBef>
            </a:pPr>
            <a:r>
              <a:rPr lang="zh-CN" altLang="en-US" sz="2800" b="1" dirty="0">
                <a:latin typeface="Arial" panose="020B0604020202020204" pitchFamily="34" charset="0"/>
                <a:ea typeface="宋体" panose="02010600030101010101" pitchFamily="2" charset="-122"/>
              </a:rPr>
              <a:t>    礼仪不仅仅是一种形式，而且是一个人、一个集体乃至国家</a:t>
            </a:r>
            <a:r>
              <a:rPr lang="zh-CN" altLang="en-US" sz="2800" b="1" u="sng" dirty="0">
                <a:latin typeface="Arial" panose="020B0604020202020204" pitchFamily="34" charset="0"/>
                <a:ea typeface="宋体" panose="02010600030101010101" pitchFamily="2" charset="-122"/>
              </a:rPr>
              <a:t>             </a:t>
            </a:r>
            <a:r>
              <a:rPr lang="zh-CN" altLang="en-US" sz="2800" b="1" dirty="0">
                <a:latin typeface="Arial" panose="020B0604020202020204" pitchFamily="34" charset="0"/>
                <a:ea typeface="宋体" panose="02010600030101010101" pitchFamily="2" charset="-122"/>
              </a:rPr>
              <a:t>的象征。</a:t>
            </a:r>
            <a:endParaRPr lang="zh-CN" altLang="en-US" sz="28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eaLnBrk="1" hangingPunct="1">
              <a:spcBef>
                <a:spcPct val="50000"/>
              </a:spcBef>
            </a:pPr>
            <a:endParaRPr lang="zh-CN" altLang="en-US" sz="28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98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98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98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98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798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798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798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6" grpId="0" bldLvl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7586" name="内容占位符 67585" descr="xinsrc_0920702011309968188862"/>
          <p:cNvPicPr>
            <a:picLocks noChangeAspect="1"/>
          </p:cNvPicPr>
          <p:nvPr>
            <p:ph/>
          </p:nvPr>
        </p:nvPicPr>
        <p:blipFill>
          <a:blip r:embed="rId1"/>
          <a:stretch>
            <a:fillRect/>
          </a:stretch>
        </p:blipFill>
        <p:spPr>
          <a:xfrm>
            <a:off x="1524000" y="0"/>
            <a:ext cx="9144000" cy="6858000"/>
          </a:xfrm>
        </p:spPr>
      </p:pic>
    </p:spTree>
  </p:cSld>
  <p:clrMapOvr>
    <a:masterClrMapping/>
  </p:clrMapOvr>
  <p:transition advClick="0" advTm="2000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7826" name="图片 77825" descr="043907s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7827" name="矩形 77826"/>
          <p:cNvSpPr/>
          <p:nvPr/>
        </p:nvSpPr>
        <p:spPr>
          <a:xfrm>
            <a:off x="1558925" y="71438"/>
            <a:ext cx="2160588" cy="33337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graphicFrame>
        <p:nvGraphicFramePr>
          <p:cNvPr id="77828" name="对象 77827"/>
          <p:cNvGraphicFramePr/>
          <p:nvPr/>
        </p:nvGraphicFramePr>
        <p:xfrm>
          <a:off x="4762500" y="3195638"/>
          <a:ext cx="2667000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2" imgW="2657475" imgH="457200" progId="Package">
                  <p:embed/>
                </p:oleObj>
              </mc:Choice>
              <mc:Fallback>
                <p:oleObj name="" r:id="rId2" imgW="2657475" imgH="457200" progId="Package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762500" y="3195638"/>
                        <a:ext cx="2667000" cy="4667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2706" name="矩形 72705"/>
          <p:cNvSpPr/>
          <p:nvPr/>
        </p:nvSpPr>
        <p:spPr>
          <a:xfrm>
            <a:off x="1703388" y="265748"/>
            <a:ext cx="8785225" cy="643128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pPr lvl="0" eaLnBrk="1" hangingPunct="1">
              <a:buClrTx/>
            </a:pPr>
            <a:r>
              <a:rPr lang="zh-CN" altLang="en-US" sz="2600" b="1" dirty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        </a:t>
            </a:r>
            <a:r>
              <a:rPr lang="zh-CN" altLang="en-US" sz="2600" b="1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天安门广场的升国旗仪式一招一式欣赏性极强，人们概括有“五绝”</a:t>
            </a:r>
            <a:r>
              <a:rPr lang="zh-CN" altLang="en-US" sz="2600" b="1" dirty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。一绝：</a:t>
            </a:r>
            <a:r>
              <a:rPr lang="zh-CN" altLang="en-US" sz="2600" b="1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升旗</a:t>
            </a:r>
            <a:r>
              <a:rPr lang="zh-CN" altLang="en-US" sz="2600" b="1" dirty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。每一次，当擎旗手以优美的动作，在国歌奏响第一个音符时，将国旗展开抛出，到国歌的最后一个音符终止，都是</a:t>
            </a:r>
            <a:r>
              <a:rPr lang="en-US" altLang="zh-CN" sz="26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2</a:t>
            </a:r>
            <a:r>
              <a:rPr lang="zh-CN" altLang="en-US" sz="26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分</a:t>
            </a:r>
            <a:r>
              <a:rPr lang="en-US" altLang="zh-CN" sz="26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07</a:t>
            </a:r>
            <a:r>
              <a:rPr lang="zh-CN" altLang="en-US" sz="2600" b="1" dirty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秒，国旗也准时到达</a:t>
            </a:r>
            <a:r>
              <a:rPr lang="en-US" altLang="zh-CN" sz="26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30</a:t>
            </a:r>
            <a:r>
              <a:rPr lang="zh-CN" altLang="en-US" sz="2600" b="1" dirty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米高的旗杆顶端；二绝：</a:t>
            </a:r>
            <a:r>
              <a:rPr lang="zh-CN" altLang="en-US" sz="2600" b="1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护旗</a:t>
            </a:r>
            <a:r>
              <a:rPr lang="zh-CN" altLang="en-US" sz="2600" b="1" dirty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。国旗护卫队从金水桥行到国旗杆基的围栏，走的正步是</a:t>
            </a:r>
            <a:r>
              <a:rPr lang="en-US" altLang="zh-CN" sz="26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138</a:t>
            </a:r>
            <a:r>
              <a:rPr lang="zh-CN" altLang="en-US" sz="2600" b="1" dirty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步，落地都是同一个声音，丝毫不差；三绝：</a:t>
            </a:r>
            <a:r>
              <a:rPr lang="zh-CN" altLang="en-US" sz="2600" b="1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敬礼</a:t>
            </a:r>
            <a:r>
              <a:rPr lang="zh-CN" altLang="en-US" sz="2600" b="1" dirty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。随着一声“敬礼”的口令，升旗手按电钮，护卫队行持枪礼，军乐队奏国歌都是同一个节拍；四绝：</a:t>
            </a:r>
            <a:r>
              <a:rPr lang="zh-CN" altLang="en-US" sz="2600" b="1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礼毕</a:t>
            </a:r>
            <a:r>
              <a:rPr lang="zh-CN" altLang="en-US" sz="2600" b="1" dirty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。国旗升到旗杆顶端与“礼毕”口令，</a:t>
            </a:r>
            <a:r>
              <a:rPr lang="en-US" altLang="zh-CN" sz="26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36</a:t>
            </a:r>
            <a:r>
              <a:rPr lang="zh-CN" altLang="en-US" sz="2600" b="1" dirty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名托半自动步枪的卫士齐刷刷把枪放下，都是同一时刻。五绝：</a:t>
            </a:r>
            <a:r>
              <a:rPr lang="zh-CN" altLang="en-US" sz="2600" b="1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收旗</a:t>
            </a:r>
            <a:r>
              <a:rPr lang="zh-CN" altLang="en-US" sz="2600" b="1" dirty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。</a:t>
            </a:r>
            <a:r>
              <a:rPr lang="en-US" altLang="zh-CN" sz="26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1990</a:t>
            </a:r>
            <a:r>
              <a:rPr lang="zh-CN" altLang="en-US" sz="2600" b="1" dirty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年通过的</a:t>
            </a:r>
            <a:r>
              <a:rPr lang="en-US" altLang="zh-CN" sz="26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《</a:t>
            </a:r>
            <a:r>
              <a:rPr lang="zh-CN" altLang="en-US" sz="2600" b="1" dirty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国旗法</a:t>
            </a:r>
            <a:r>
              <a:rPr lang="en-US" altLang="zh-CN" sz="26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》</a:t>
            </a:r>
            <a:r>
              <a:rPr lang="zh-CN" altLang="en-US" sz="2600" b="1" dirty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规定，升旗时，必须将国旗升至杆顶；降下时，不得使国旗落地。为此，国旗卫士们在降国旗时，练就了过硬的收旗动作，当国旗在</a:t>
            </a:r>
            <a:r>
              <a:rPr lang="en-US" altLang="zh-CN" sz="26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2</a:t>
            </a:r>
            <a:r>
              <a:rPr lang="zh-CN" altLang="en-US" sz="26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分</a:t>
            </a:r>
            <a:r>
              <a:rPr lang="en-US" altLang="zh-CN" sz="26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07</a:t>
            </a:r>
            <a:r>
              <a:rPr lang="zh-CN" altLang="en-US" sz="2600" b="1" dirty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秒的时间内降到国旗杆底座时，一名卫士迅速用双手将国旗托住，而后另一名卫士将旗面均匀地打成折叠状，此动作精确在</a:t>
            </a:r>
            <a:r>
              <a:rPr lang="en-US" altLang="zh-CN" sz="26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13</a:t>
            </a:r>
            <a:r>
              <a:rPr lang="zh-CN" altLang="en-US" sz="2600" b="1" dirty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把至</a:t>
            </a:r>
            <a:r>
              <a:rPr lang="en-US" altLang="zh-CN" sz="26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15</a:t>
            </a:r>
            <a:r>
              <a:rPr lang="zh-CN" altLang="en-US" sz="2600" b="1" dirty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把之间。</a:t>
            </a:r>
            <a:endParaRPr lang="zh-CN" altLang="en-US" sz="2600" b="1" dirty="0">
              <a:solidFill>
                <a:srgbClr val="0000FF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8610" name="图片 68609" descr="slide0016_image068"/>
          <p:cNvPicPr>
            <a:picLocks noChangeAspect="1"/>
          </p:cNvPicPr>
          <p:nvPr/>
        </p:nvPicPr>
        <p:blipFill>
          <a:blip r:embed="rId1">
            <a:lum bright="12000" contrast="-17999"/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8611" name="文本框 68610"/>
          <p:cNvSpPr txBox="1"/>
          <p:nvPr/>
        </p:nvSpPr>
        <p:spPr>
          <a:xfrm>
            <a:off x="1981200" y="2438400"/>
            <a:ext cx="7772400" cy="27736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>
              <a:spcBef>
                <a:spcPct val="50000"/>
              </a:spcBef>
            </a:pPr>
            <a:r>
              <a:rPr lang="zh-CN" altLang="en-US" b="1" dirty="0">
                <a:latin typeface="黑体" panose="02010609060101010101" pitchFamily="2" charset="-122"/>
                <a:ea typeface="黑体" panose="02010609060101010101" pitchFamily="2" charset="-122"/>
              </a:rPr>
              <a:t>　　参加升国旗仪式，衣着整洁，脱帽肃立，行队礼或注目礼，唱国歌严肃，准确，声音宏量。</a:t>
            </a:r>
            <a:endParaRPr lang="zh-CN" altLang="en-US" b="1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68612" name="矩形 68611"/>
          <p:cNvSpPr/>
          <p:nvPr/>
        </p:nvSpPr>
        <p:spPr>
          <a:xfrm>
            <a:off x="2819400" y="887413"/>
            <a:ext cx="6516688" cy="6400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3600" b="1" dirty="0">
                <a:latin typeface="黑体" panose="02010609060101010101" pitchFamily="2" charset="-122"/>
                <a:ea typeface="黑体" panose="02010609060101010101" pitchFamily="2" charset="-122"/>
              </a:rPr>
              <a:t>参加</a:t>
            </a:r>
            <a:r>
              <a:rPr lang="zh-CN" altLang="en-US" sz="3600" b="1" dirty="0">
                <a:latin typeface="黑体" panose="02010609060101010101" pitchFamily="2" charset="-122"/>
                <a:ea typeface="黑体" panose="02010609060101010101" pitchFamily="2" charset="-122"/>
                <a:hlinkClick r:id="rId2"/>
              </a:rPr>
              <a:t>升国旗仪式</a:t>
            </a:r>
            <a:r>
              <a:rPr lang="zh-CN" altLang="en-US" sz="3600" b="1" dirty="0">
                <a:latin typeface="黑体" panose="02010609060101010101" pitchFamily="2" charset="-122"/>
                <a:ea typeface="黑体" panose="02010609060101010101" pitchFamily="2" charset="-122"/>
              </a:rPr>
              <a:t>应注意什么？ </a:t>
            </a:r>
            <a:endParaRPr lang="zh-CN" altLang="en-US" sz="3600" b="1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6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6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86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86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1" grpId="0"/>
      <p:bldP spid="6861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2946" name="标题 82945"/>
          <p:cNvSpPr>
            <a:spLocks noGrp="1"/>
          </p:cNvSpPr>
          <p:nvPr>
            <p:ph type="title"/>
          </p:nvPr>
        </p:nvSpPr>
        <p:spPr/>
        <p:txBody>
          <a:bodyPr anchor="b"/>
          <a:p>
            <a:r>
              <a:rPr lang="zh-CN" altLang="en-US" dirty="0"/>
              <a:t>思考：</a:t>
            </a:r>
            <a:endParaRPr lang="zh-CN" altLang="en-US" dirty="0"/>
          </a:p>
        </p:txBody>
      </p:sp>
      <p:sp>
        <p:nvSpPr>
          <p:cNvPr id="82947" name="文本占位符 82946"/>
          <p:cNvSpPr>
            <a:spLocks noGrp="1"/>
          </p:cNvSpPr>
          <p:nvPr>
            <p:ph type="body" idx="1"/>
          </p:nvPr>
        </p:nvSpPr>
        <p:spPr>
          <a:xfrm>
            <a:off x="2351088" y="2133600"/>
            <a:ext cx="7772400" cy="4114800"/>
          </a:xfrm>
        </p:spPr>
        <p:txBody>
          <a:bodyPr/>
          <a:p>
            <a:r>
              <a:rPr lang="zh-CN" altLang="en-US" sz="4800" b="1" dirty="0">
                <a:ea typeface="黑体" panose="02010609060101010101" pitchFamily="2" charset="-122"/>
              </a:rPr>
              <a:t>为什么我们要在日常社会中要讲究礼仪？</a:t>
            </a:r>
            <a:endParaRPr lang="zh-CN" altLang="en-US" sz="4800" b="1" dirty="0">
              <a:ea typeface="黑体" panose="02010609060101010101" pitchFamily="2" charset="-122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3970" name="标题 83969"/>
          <p:cNvSpPr>
            <a:spLocks noGrp="1"/>
          </p:cNvSpPr>
          <p:nvPr>
            <p:ph type="title"/>
          </p:nvPr>
        </p:nvSpPr>
        <p:spPr>
          <a:xfrm>
            <a:off x="1992313" y="404813"/>
            <a:ext cx="8229600" cy="3744912"/>
          </a:xfrm>
        </p:spPr>
        <p:txBody>
          <a:bodyPr anchor="b"/>
          <a:p>
            <a:r>
              <a:rPr lang="zh-CN" altLang="en-US" sz="3400" b="1" dirty="0">
                <a:solidFill>
                  <a:schemeClr val="tx1"/>
                </a:solidFill>
                <a:ea typeface="黑体" panose="02010609060101010101" pitchFamily="2" charset="-122"/>
              </a:rPr>
              <a:t>礼仪是一门学问，有特定的要求。按礼仪去做，有助于我们进一步提升道德水平和精神境界，会使我们变得优雅可亲，更容易被人接纳。</a:t>
            </a:r>
            <a:endParaRPr lang="zh-CN" altLang="en-US" sz="3400" b="1" dirty="0">
              <a:solidFill>
                <a:schemeClr val="tx1"/>
              </a:solidFill>
              <a:ea typeface="黑体" panose="02010609060101010101" pitchFamily="2" charset="-122"/>
            </a:endParaRPr>
          </a:p>
        </p:txBody>
      </p:sp>
      <p:pic>
        <p:nvPicPr>
          <p:cNvPr id="83971" name="图片 83970" descr="您好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9963" y="3644900"/>
            <a:ext cx="2520950" cy="224631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39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39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0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4994" name="标题 84993"/>
          <p:cNvSpPr>
            <a:spLocks noGrp="1"/>
          </p:cNvSpPr>
          <p:nvPr>
            <p:ph type="title"/>
          </p:nvPr>
        </p:nvSpPr>
        <p:spPr>
          <a:xfrm>
            <a:off x="1703388" y="981075"/>
            <a:ext cx="8713787" cy="4968875"/>
          </a:xfrm>
        </p:spPr>
        <p:txBody>
          <a:bodyPr anchor="b"/>
          <a:p>
            <a:r>
              <a:rPr lang="zh-CN" altLang="en-US" dirty="0">
                <a:ea typeface="黑体" panose="02010609060101010101" pitchFamily="2" charset="-122"/>
              </a:rPr>
              <a:t>   </a:t>
            </a:r>
            <a:r>
              <a:rPr lang="zh-CN" altLang="en-US" dirty="0">
                <a:solidFill>
                  <a:schemeClr val="tx1"/>
                </a:solidFill>
                <a:ea typeface="黑体" panose="02010609060101010101" pitchFamily="2" charset="-122"/>
              </a:rPr>
              <a:t>社交礼仪涉及的方面很多，每个方面都有具体的要求。社交礼仪不是自然形成的而是不断学习、观察和思考的。遵守健康、文明的社交礼仪是展示我们优雅风采和高尚品德的具体要求，也是我们与他人顺利进行交往的前提。</a:t>
            </a:r>
            <a:endParaRPr lang="zh-CN" altLang="en-US" dirty="0">
              <a:solidFill>
                <a:schemeClr val="tx1"/>
              </a:solidFill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49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49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7" decel="100000" fill="hold"/>
                                        <p:tgtEl>
                                          <p:spTgt spid="849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97" accel="100000" fill="hold">
                                          <p:stCondLst>
                                            <p:cond delay="897"/>
                                          </p:stCondLst>
                                        </p:cTn>
                                        <p:tgtEl>
                                          <p:spTgt spid="849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6018" name="标题 86017"/>
          <p:cNvSpPr>
            <a:spLocks noGrp="1"/>
          </p:cNvSpPr>
          <p:nvPr>
            <p:ph type="title"/>
          </p:nvPr>
        </p:nvSpPr>
        <p:spPr/>
        <p:txBody>
          <a:bodyPr anchor="b"/>
          <a:p>
            <a:r>
              <a:rPr lang="zh-CN" altLang="en-US" sz="4000" b="1" dirty="0">
                <a:solidFill>
                  <a:schemeClr val="bg2"/>
                </a:solidFill>
                <a:ea typeface="黑体" panose="02010609060101010101" pitchFamily="2" charset="-122"/>
              </a:rPr>
              <a:t>因礼仪而优雅</a:t>
            </a:r>
            <a:endParaRPr lang="zh-CN" altLang="en-US" sz="4000" b="1" dirty="0">
              <a:solidFill>
                <a:schemeClr val="bg2"/>
              </a:solidFill>
              <a:ea typeface="黑体" panose="02010609060101010101" pitchFamily="2" charset="-122"/>
            </a:endParaRPr>
          </a:p>
        </p:txBody>
      </p:sp>
      <p:sp>
        <p:nvSpPr>
          <p:cNvPr id="86019" name="文本占位符 86018"/>
          <p:cNvSpPr>
            <a:spLocks noGrp="1"/>
          </p:cNvSpPr>
          <p:nvPr>
            <p:ph type="body" idx="1"/>
          </p:nvPr>
        </p:nvSpPr>
        <p:spPr>
          <a:xfrm>
            <a:off x="1919288" y="2017713"/>
            <a:ext cx="8559800" cy="4114800"/>
          </a:xfrm>
        </p:spPr>
        <p:txBody>
          <a:bodyPr/>
          <a:p>
            <a:pPr>
              <a:buNone/>
            </a:pPr>
            <a:r>
              <a:rPr lang="zh-CN" altLang="en-US" dirty="0"/>
              <a:t>　</a:t>
            </a:r>
            <a:r>
              <a:rPr lang="zh-CN" altLang="en-US" sz="3600" dirty="0">
                <a:ea typeface="黑体" panose="02010609060101010101" pitchFamily="2" charset="-122"/>
              </a:rPr>
              <a:t>礼仪缘于最初的人类交往，并随着社会的发展而不断变化。礼仪不仅是一种形式而且是一个人、一个集体乃至一个国家精神文明的象征。我们必须具备良好的礼仪修养，使自己的言行举止符合礼仪的要求。</a:t>
            </a:r>
            <a:endParaRPr lang="zh-CN" altLang="en-US" sz="3600" dirty="0">
              <a:ea typeface="黑体" panose="02010609060101010101" pitchFamily="2" charset="-122"/>
            </a:endParaRPr>
          </a:p>
        </p:txBody>
      </p:sp>
      <p:pic>
        <p:nvPicPr>
          <p:cNvPr id="86020" name="图片 86019" descr="图标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35863" y="4724400"/>
            <a:ext cx="2219325" cy="24209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60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60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60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60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6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charRg st="0" end="9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86019">
                                            <p:txEl>
                                              <p:charRg st="0" end="9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86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18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3186" name="图片 93185" descr="8bde3bdc9b9d72c18d1029bf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40013" y="215900"/>
            <a:ext cx="6048375" cy="55895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3187" name="文本框 93186"/>
          <p:cNvSpPr txBox="1"/>
          <p:nvPr/>
        </p:nvSpPr>
        <p:spPr>
          <a:xfrm>
            <a:off x="2424113" y="5876925"/>
            <a:ext cx="7775575" cy="6400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>
              <a:spcBef>
                <a:spcPct val="50000"/>
              </a:spcBef>
            </a:pPr>
            <a:r>
              <a:rPr lang="en-US" altLang="zh-CN" sz="3600" b="1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08</a:t>
            </a:r>
            <a:r>
              <a:rPr lang="zh-CN" altLang="en-US" sz="3600" b="1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北京奥运会礼仪小姐</a:t>
            </a:r>
            <a:endParaRPr lang="zh-CN" altLang="en-US" sz="3600" b="1" dirty="0">
              <a:solidFill>
                <a:srgbClr val="0000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4210" name="图片 94209" descr="74647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8213" y="288925"/>
            <a:ext cx="7127875" cy="5661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4211" name="文本框 94210"/>
          <p:cNvSpPr txBox="1"/>
          <p:nvPr/>
        </p:nvSpPr>
        <p:spPr>
          <a:xfrm>
            <a:off x="3000375" y="6021388"/>
            <a:ext cx="7920038" cy="6400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>
              <a:spcBef>
                <a:spcPct val="50000"/>
              </a:spcBef>
            </a:pPr>
            <a:r>
              <a:rPr lang="zh-CN" altLang="en-US" sz="3600" b="1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上海世博会的礼仪小姐</a:t>
            </a:r>
            <a:endParaRPr lang="zh-CN" altLang="en-US" sz="3600" b="1" dirty="0">
              <a:solidFill>
                <a:srgbClr val="0000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5234" name="图片 95233" descr="d3185f565d61d410d10906d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51088" y="431800"/>
            <a:ext cx="7129462" cy="54451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5235" name="文本框 95234"/>
          <p:cNvSpPr txBox="1"/>
          <p:nvPr/>
        </p:nvSpPr>
        <p:spPr>
          <a:xfrm>
            <a:off x="2928938" y="5805488"/>
            <a:ext cx="8135937" cy="6400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>
              <a:spcBef>
                <a:spcPct val="50000"/>
              </a:spcBef>
            </a:pPr>
            <a:r>
              <a:rPr lang="en-US" altLang="zh-CN" sz="3600" b="1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2010</a:t>
            </a:r>
            <a:r>
              <a:rPr lang="zh-CN" altLang="en-US" sz="3600" b="1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广州亚运会礼仪小姐  </a:t>
            </a:r>
            <a:endParaRPr lang="zh-CN" altLang="en-US" sz="3600" b="1" dirty="0">
              <a:solidFill>
                <a:srgbClr val="0000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7042" name="文本框 87041"/>
          <p:cNvSpPr txBox="1"/>
          <p:nvPr/>
        </p:nvSpPr>
        <p:spPr>
          <a:xfrm>
            <a:off x="1703388" y="404813"/>
            <a:ext cx="8748712" cy="53035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>
              <a:spcBef>
                <a:spcPct val="50000"/>
              </a:spcBef>
            </a:pPr>
            <a:r>
              <a:rPr lang="zh-CN" altLang="en-US" sz="3600" b="1" dirty="0">
                <a:latin typeface="Arial" panose="020B0604020202020204" pitchFamily="34" charset="0"/>
                <a:ea typeface="宋体" panose="02010600030101010101" pitchFamily="2" charset="-122"/>
              </a:rPr>
              <a:t>   礼仪有特定的要求</a:t>
            </a:r>
            <a:endParaRPr lang="zh-CN" altLang="en-US" sz="28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eaLnBrk="1" hangingPunct="1">
              <a:spcBef>
                <a:spcPct val="50000"/>
              </a:spcBef>
            </a:pPr>
            <a:r>
              <a:rPr lang="zh-CN" altLang="en-US" sz="3600" b="1" dirty="0">
                <a:solidFill>
                  <a:srgbClr val="FD2413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 个人礼仪</a:t>
            </a:r>
            <a:r>
              <a:rPr lang="zh-CN" altLang="en-US" sz="3600" b="1" dirty="0">
                <a:latin typeface="Arial" panose="020B0604020202020204" pitchFamily="34" charset="0"/>
                <a:ea typeface="宋体" panose="02010600030101010101" pitchFamily="2" charset="-122"/>
              </a:rPr>
              <a:t>表现在：举止文明、动作优雅、姿态潇洒、手势得当、表情自然、行为检点、仪表端庄、着装得体、讲究卫生等；</a:t>
            </a:r>
            <a:endParaRPr lang="zh-CN" altLang="en-US" sz="36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eaLnBrk="1" hangingPunct="1">
              <a:spcBef>
                <a:spcPct val="50000"/>
              </a:spcBef>
            </a:pPr>
            <a:r>
              <a:rPr lang="zh-CN" altLang="en-US" sz="3600" b="1" dirty="0">
                <a:latin typeface="Arial" panose="020B0604020202020204" pitchFamily="34" charset="0"/>
                <a:ea typeface="宋体" panose="02010600030101010101" pitchFamily="2" charset="-122"/>
              </a:rPr>
              <a:t>   在</a:t>
            </a:r>
            <a:r>
              <a:rPr lang="zh-CN" altLang="en-US" sz="36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家庭日常生活</a:t>
            </a:r>
            <a:r>
              <a:rPr lang="zh-CN" altLang="en-US" sz="3600" b="1" dirty="0">
                <a:latin typeface="Arial" panose="020B0604020202020204" pitchFamily="34" charset="0"/>
                <a:ea typeface="宋体" panose="02010600030101010101" pitchFamily="2" charset="-122"/>
              </a:rPr>
              <a:t>中，</a:t>
            </a:r>
            <a:r>
              <a:rPr lang="zh-CN" altLang="en-US" sz="36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学校集体活动</a:t>
            </a:r>
            <a:r>
              <a:rPr lang="zh-CN" altLang="en-US" sz="3600" b="1" dirty="0">
                <a:latin typeface="Arial" panose="020B0604020202020204" pitchFamily="34" charset="0"/>
                <a:ea typeface="宋体" panose="02010600030101010101" pitchFamily="2" charset="-122"/>
              </a:rPr>
              <a:t>中、</a:t>
            </a:r>
            <a:r>
              <a:rPr lang="zh-CN" altLang="en-US" sz="36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社会交往活动</a:t>
            </a:r>
            <a:r>
              <a:rPr lang="zh-CN" altLang="en-US" sz="3600" b="1" dirty="0">
                <a:latin typeface="Arial" panose="020B0604020202020204" pitchFamily="34" charset="0"/>
                <a:ea typeface="宋体" panose="02010600030101010101" pitchFamily="2" charset="-122"/>
              </a:rPr>
              <a:t>中，都有相应的礼仪要求。</a:t>
            </a:r>
            <a:endParaRPr lang="zh-CN" altLang="en-US" sz="36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eaLnBrk="1" hangingPunct="1">
              <a:spcBef>
                <a:spcPct val="50000"/>
              </a:spcBef>
            </a:pPr>
            <a:r>
              <a:rPr lang="zh-CN" altLang="en-US" sz="3600" b="1" dirty="0">
                <a:latin typeface="Arial" panose="020B0604020202020204" pitchFamily="34" charset="0"/>
                <a:ea typeface="宋体" panose="02010600030101010101" pitchFamily="2" charset="-122"/>
              </a:rPr>
              <a:t>    我们不讲礼仪的</a:t>
            </a:r>
            <a:r>
              <a:rPr lang="zh-CN" altLang="en-US" sz="3600" b="1" dirty="0">
                <a:solidFill>
                  <a:srgbClr val="FD2413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危害</a:t>
            </a:r>
            <a:r>
              <a:rPr lang="en-US" altLang="zh-CN" sz="3600" b="1">
                <a:latin typeface="Arial" panose="020B0604020202020204" pitchFamily="34" charset="0"/>
                <a:ea typeface="宋体" panose="02010600030101010101" pitchFamily="2" charset="-122"/>
              </a:rPr>
              <a:t>:</a:t>
            </a:r>
            <a:r>
              <a:rPr lang="zh-CN" altLang="en-US" sz="3600" b="1" dirty="0">
                <a:latin typeface="Arial" panose="020B0604020202020204" pitchFamily="34" charset="0"/>
                <a:ea typeface="宋体" panose="02010600030101010101" pitchFamily="2" charset="-122"/>
              </a:rPr>
              <a:t>可能伤害别人，也使自己难堪，甚至无法适应现代社会。</a:t>
            </a:r>
            <a:endParaRPr lang="zh-CN" altLang="en-US" sz="36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2">
                                            <p:txEl>
                                              <p:charRg st="0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7042">
                                            <p:txEl>
                                              <p:charRg st="0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2">
                                            <p:txEl>
                                              <p:charRg st="12" end="7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87042">
                                            <p:txEl>
                                              <p:charRg st="12" end="7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2">
                                            <p:txEl>
                                              <p:charRg st="70" end="10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87042">
                                            <p:txEl>
                                              <p:charRg st="70" end="10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2">
                                            <p:txEl>
                                              <p:charRg st="109" end="14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7042">
                                            <p:txEl>
                                              <p:charRg st="109" end="14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7042">
                                            <p:txEl>
                                              <p:charRg st="109" end="14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6258" name="标题 96257"/>
          <p:cNvSpPr>
            <a:spLocks noGrp="1"/>
          </p:cNvSpPr>
          <p:nvPr>
            <p:ph type="title"/>
          </p:nvPr>
        </p:nvSpPr>
        <p:spPr>
          <a:xfrm>
            <a:off x="1992313" y="1989138"/>
            <a:ext cx="7772400" cy="1143000"/>
          </a:xfrm>
        </p:spPr>
        <p:txBody>
          <a:bodyPr anchor="b"/>
          <a:p>
            <a:r>
              <a:rPr lang="zh-CN" altLang="en-US" b="1" dirty="0">
                <a:solidFill>
                  <a:schemeClr val="tx1"/>
                </a:solidFill>
                <a:ea typeface="黑体" panose="02010609060101010101" pitchFamily="2" charset="-122"/>
              </a:rPr>
              <a:t>一、中学生在校礼仪知多少</a:t>
            </a:r>
            <a:endParaRPr lang="zh-CN" altLang="en-US" b="1" dirty="0">
              <a:solidFill>
                <a:schemeClr val="tx1"/>
              </a:solidFill>
              <a:ea typeface="黑体" panose="02010609060101010101" pitchFamily="2" charset="-122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13666" name="图片 113665" descr="slide0023_image03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0" y="0"/>
            <a:ext cx="9539288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3667" name="矩形 113666"/>
          <p:cNvSpPr/>
          <p:nvPr/>
        </p:nvSpPr>
        <p:spPr>
          <a:xfrm>
            <a:off x="2279650" y="476250"/>
            <a:ext cx="3240088" cy="2060575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normAutofit/>
            <a:scene3d>
              <a:camera prst="legacyPerspectiveFront">
                <a:rot lat="20520000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p>
            <a:pPr algn="ctr" eaLnBrk="0" hangingPunct="0"/>
            <a:r>
              <a:rPr lang="zh-CN" altLang="en-US" sz="3600" b="1"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  <a:tileRect/>
                </a:gradFill>
                <a:latin typeface="华文新魏" panose="02010800040101010101" pitchFamily="2" charset="-122"/>
                <a:ea typeface="华文新魏" panose="02010800040101010101" pitchFamily="2" charset="-122"/>
              </a:rPr>
              <a:t>真我面面观</a:t>
            </a:r>
            <a:endParaRPr lang="zh-CN" altLang="en-US" sz="3600" b="1">
              <a:gradFill rotWithShape="0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  <a:tileRect/>
              </a:gra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13668" name="文本框 113667"/>
          <p:cNvSpPr txBox="1"/>
          <p:nvPr/>
        </p:nvSpPr>
        <p:spPr>
          <a:xfrm>
            <a:off x="2640013" y="3429000"/>
            <a:ext cx="7350125" cy="155448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lvl="0" eaLnBrk="1" hangingPunct="1"/>
            <a:r>
              <a:rPr lang="en-US" altLang="zh-CN" sz="3200" b="1">
                <a:solidFill>
                  <a:srgbClr val="CC00CC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</a:t>
            </a:r>
            <a:r>
              <a:rPr lang="zh-CN" altLang="en-US" sz="3200" b="1" dirty="0">
                <a:solidFill>
                  <a:srgbClr val="CC00CC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、互相观察：生活中我们的坐站行姿。</a:t>
            </a:r>
            <a:endParaRPr lang="zh-CN" altLang="en-US" sz="3200" b="1" dirty="0">
              <a:solidFill>
                <a:srgbClr val="CC00CC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eaLnBrk="1" hangingPunct="1"/>
            <a:endParaRPr lang="zh-CN" altLang="en-US" sz="3200" b="1" dirty="0">
              <a:solidFill>
                <a:srgbClr val="CC00CC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eaLnBrk="1" hangingPunct="1"/>
            <a:endParaRPr lang="zh-CN" altLang="en-US" sz="3200" b="1">
              <a:solidFill>
                <a:srgbClr val="CC00CC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13669" name="文本框 113668"/>
          <p:cNvSpPr txBox="1"/>
          <p:nvPr/>
        </p:nvSpPr>
        <p:spPr>
          <a:xfrm>
            <a:off x="2605088" y="4867275"/>
            <a:ext cx="9504362" cy="5791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>
              <a:spcBef>
                <a:spcPct val="50000"/>
              </a:spcBef>
            </a:pPr>
            <a:r>
              <a:rPr lang="en-US" altLang="zh-CN" sz="3200" b="1">
                <a:solidFill>
                  <a:srgbClr val="CC00CC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  <a:r>
              <a:rPr lang="zh-CN" altLang="en-US" sz="3200" b="1" dirty="0">
                <a:solidFill>
                  <a:srgbClr val="CC00CC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、跟我学一学：符合礼仪要求的坐站行姿。</a:t>
            </a:r>
            <a:endParaRPr lang="zh-CN" altLang="en-US" sz="3200" b="1" dirty="0">
              <a:solidFill>
                <a:srgbClr val="CC00CC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113670" name="图片 113669" descr="00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7213" y="1528763"/>
            <a:ext cx="2520950" cy="14763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113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1000"/>
                                        <p:tgtEl>
                                          <p:spTgt spid="113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68" grpId="0"/>
      <p:bldP spid="113669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7282" name="图片 97281" descr="站姿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7575" y="1196975"/>
            <a:ext cx="2808288" cy="36718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7283" name="图片 97282" descr="步态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8888" y="2420938"/>
            <a:ext cx="2808287" cy="37433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7284" name="图片 97283" descr="坐姿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7850" y="260350"/>
            <a:ext cx="2808288" cy="3816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7285" name="标题 97284"/>
          <p:cNvSpPr>
            <a:spLocks noGrp="1"/>
          </p:cNvSpPr>
          <p:nvPr>
            <p:ph type="title"/>
          </p:nvPr>
        </p:nvSpPr>
        <p:spPr>
          <a:xfrm>
            <a:off x="4943475" y="476250"/>
            <a:ext cx="5554663" cy="536575"/>
          </a:xfrm>
        </p:spPr>
        <p:txBody>
          <a:bodyPr anchor="b"/>
          <a:p>
            <a:r>
              <a:rPr lang="zh-CN" altLang="en-US" sz="3400" b="1" dirty="0">
                <a:solidFill>
                  <a:schemeClr val="tx1"/>
                </a:solidFill>
                <a:ea typeface="黑体" panose="02010609060101010101" pitchFamily="2" charset="-122"/>
              </a:rPr>
              <a:t>坐姿、站姿、步态</a:t>
            </a:r>
            <a:endParaRPr lang="zh-CN" altLang="en-US" sz="3400" b="1" dirty="0">
              <a:solidFill>
                <a:schemeClr val="tx1"/>
              </a:solidFill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72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72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97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285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14690" name="图片 114689" descr="slide0023_image03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114691" name="对象 114690"/>
          <p:cNvGraphicFramePr/>
          <p:nvPr/>
        </p:nvGraphicFramePr>
        <p:xfrm>
          <a:off x="2063750" y="1989138"/>
          <a:ext cx="1611313" cy="424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" r:id="rId2" imgW="904875" imgH="2476500" progId="Paint.Picture">
                  <p:embed/>
                </p:oleObj>
              </mc:Choice>
              <mc:Fallback>
                <p:oleObj name="" r:id="rId2" imgW="904875" imgH="2476500" progId="Paint.Picture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063750" y="1989138"/>
                        <a:ext cx="1611313" cy="42481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4692" name="文本框 114691"/>
          <p:cNvSpPr txBox="1"/>
          <p:nvPr/>
        </p:nvSpPr>
        <p:spPr>
          <a:xfrm>
            <a:off x="2187575" y="534988"/>
            <a:ext cx="8202930" cy="374904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lvl="0" eaLnBrk="1" hangingPunct="1"/>
            <a:r>
              <a:rPr lang="zh-CN" altLang="en-US" sz="3600" b="1" dirty="0">
                <a:solidFill>
                  <a:srgbClr val="CC00CC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礼貌的站姿：</a:t>
            </a:r>
            <a:endParaRPr lang="zh-CN" altLang="en-US" sz="3600" b="1" dirty="0">
              <a:solidFill>
                <a:srgbClr val="CC00CC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eaLnBrk="1" hangingPunct="1"/>
            <a:endParaRPr lang="zh-CN" altLang="en-US" sz="3600" b="1" dirty="0">
              <a:solidFill>
                <a:srgbClr val="CC00CC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eaLnBrk="1" hangingPunct="1"/>
            <a:r>
              <a:rPr lang="zh-CN" altLang="en-US" sz="2800" b="1" dirty="0">
                <a:solidFill>
                  <a:srgbClr val="CC00CC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              要求：“站如松”像松柏一样端正挺拔。</a:t>
            </a:r>
            <a:endParaRPr lang="zh-CN" altLang="en-US" sz="2800" b="1" dirty="0">
              <a:solidFill>
                <a:srgbClr val="CC00CC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eaLnBrk="1" hangingPunct="1"/>
            <a:r>
              <a:rPr lang="zh-CN" altLang="en-US" sz="2800" b="1" dirty="0">
                <a:solidFill>
                  <a:srgbClr val="CC00CC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              要领：上身正直，头正目平，面带</a:t>
            </a:r>
            <a:endParaRPr lang="zh-CN" altLang="en-US" sz="2800" b="1" dirty="0">
              <a:solidFill>
                <a:srgbClr val="CC00CC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eaLnBrk="1" hangingPunct="1"/>
            <a:r>
              <a:rPr lang="zh-CN" altLang="en-US" sz="2800" b="1" dirty="0">
                <a:solidFill>
                  <a:srgbClr val="CC00CC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                         微笑，微收下颌，肩平挺胸，</a:t>
            </a:r>
            <a:endParaRPr lang="zh-CN" altLang="en-US" sz="2800" b="1" dirty="0">
              <a:solidFill>
                <a:srgbClr val="CC00CC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eaLnBrk="1" hangingPunct="1"/>
            <a:r>
              <a:rPr lang="zh-CN" altLang="en-US" sz="2800" b="1" dirty="0">
                <a:solidFill>
                  <a:srgbClr val="CC00CC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                         直腰收腹，两臂自然下垂，</a:t>
            </a:r>
            <a:endParaRPr lang="zh-CN" altLang="en-US" sz="2800" b="1" dirty="0">
              <a:solidFill>
                <a:srgbClr val="CC00CC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eaLnBrk="1" hangingPunct="1"/>
            <a:r>
              <a:rPr lang="zh-CN" altLang="en-US" sz="2800" b="1" dirty="0">
                <a:solidFill>
                  <a:srgbClr val="CC00CC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                         两腿相靠直立，肌肉略有收</a:t>
            </a:r>
            <a:endParaRPr lang="zh-CN" altLang="en-US" sz="2800" b="1" dirty="0">
              <a:solidFill>
                <a:srgbClr val="CC00CC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eaLnBrk="1" hangingPunct="1"/>
            <a:r>
              <a:rPr lang="zh-CN" altLang="en-US" sz="2800" b="1" dirty="0">
                <a:solidFill>
                  <a:srgbClr val="CC00CC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                         缩感。</a:t>
            </a:r>
            <a:endParaRPr lang="zh-CN" altLang="en-US" sz="2800" b="1">
              <a:solidFill>
                <a:srgbClr val="CC00CC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14693" name="动作按钮: 影片 114692">
            <a:hlinkClick r:id="rId4" action="ppaction://hlinkfile"/>
          </p:cNvPr>
          <p:cNvSpPr/>
          <p:nvPr/>
        </p:nvSpPr>
        <p:spPr>
          <a:xfrm>
            <a:off x="9912350" y="260350"/>
            <a:ext cx="504825" cy="431800"/>
          </a:xfrm>
          <a:prstGeom prst="actionButtonMovie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14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/>
                                        <p:tgtEl>
                                          <p:spTgt spid="114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2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15714" name="图片 115713" descr="slide0023_image03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115715" name="对象 115714"/>
          <p:cNvGraphicFramePr/>
          <p:nvPr/>
        </p:nvGraphicFramePr>
        <p:xfrm>
          <a:off x="2135188" y="1773238"/>
          <a:ext cx="2155825" cy="3816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" r:id="rId2" imgW="1304925" imgH="1905000" progId="Paint.Picture">
                  <p:embed/>
                </p:oleObj>
              </mc:Choice>
              <mc:Fallback>
                <p:oleObj name="" r:id="rId2" imgW="1304925" imgH="1905000" progId="Paint.Picture">
                  <p:embed/>
                  <p:pic>
                    <p:nvPicPr>
                      <p:cNvPr id="0" name="图片 3077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135188" y="1773238"/>
                        <a:ext cx="2155825" cy="38163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5716" name="文本框 115715"/>
          <p:cNvSpPr txBox="1"/>
          <p:nvPr/>
        </p:nvSpPr>
        <p:spPr>
          <a:xfrm>
            <a:off x="2782888" y="404813"/>
            <a:ext cx="8205470" cy="417576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lvl="0" eaLnBrk="1" hangingPunct="1"/>
            <a:r>
              <a:rPr lang="zh-CN" altLang="en-US" sz="3600" b="1" dirty="0">
                <a:solidFill>
                  <a:srgbClr val="CC00CC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优雅的坐姿：</a:t>
            </a:r>
            <a:endParaRPr lang="zh-CN" altLang="en-US" sz="3600" b="1" dirty="0">
              <a:solidFill>
                <a:srgbClr val="CC00CC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eaLnBrk="1" hangingPunct="1"/>
            <a:endParaRPr lang="zh-CN" altLang="en-US" sz="3600" b="1" dirty="0">
              <a:solidFill>
                <a:srgbClr val="CC00CC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eaLnBrk="1" hangingPunct="1"/>
            <a:r>
              <a:rPr lang="zh-CN" altLang="en-US" sz="1800" dirty="0">
                <a:latin typeface="Arial" panose="020B0604020202020204" pitchFamily="34" charset="0"/>
                <a:ea typeface="宋体" panose="02010600030101010101" pitchFamily="2" charset="-122"/>
              </a:rPr>
              <a:t>                         </a:t>
            </a:r>
            <a:r>
              <a:rPr lang="zh-CN" altLang="en-US" sz="2800" b="1" dirty="0">
                <a:solidFill>
                  <a:srgbClr val="CC00CC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要求：“坐如钟”像钟一样端正、稳重。</a:t>
            </a:r>
            <a:endParaRPr lang="zh-CN" altLang="en-US" sz="2800" b="1" dirty="0">
              <a:solidFill>
                <a:srgbClr val="CC00CC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eaLnBrk="1" hangingPunct="1"/>
            <a:r>
              <a:rPr lang="zh-CN" altLang="en-US" sz="2800" b="1" dirty="0">
                <a:solidFill>
                  <a:srgbClr val="CC00CC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              要领：上身正直，头正目平，嘴巴微</a:t>
            </a:r>
            <a:endParaRPr lang="zh-CN" altLang="en-US" sz="2800" b="1" dirty="0">
              <a:solidFill>
                <a:srgbClr val="CC00CC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eaLnBrk="1" hangingPunct="1"/>
            <a:r>
              <a:rPr lang="zh-CN" altLang="en-US" sz="2800" b="1" dirty="0">
                <a:solidFill>
                  <a:srgbClr val="CC00CC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                         闭，脸带微笑，两手交放在两</a:t>
            </a:r>
            <a:endParaRPr lang="zh-CN" altLang="en-US" sz="2800" b="1" dirty="0">
              <a:solidFill>
                <a:srgbClr val="CC00CC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eaLnBrk="1" hangingPunct="1"/>
            <a:r>
              <a:rPr lang="zh-CN" altLang="en-US" sz="2800" b="1" dirty="0">
                <a:solidFill>
                  <a:srgbClr val="CC00CC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                         腿上两腿自然弯曲，小腿基本</a:t>
            </a:r>
            <a:endParaRPr lang="zh-CN" altLang="en-US" sz="2800" b="1" dirty="0">
              <a:solidFill>
                <a:srgbClr val="CC00CC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eaLnBrk="1" hangingPunct="1"/>
            <a:r>
              <a:rPr lang="zh-CN" altLang="en-US" sz="2800" b="1" dirty="0">
                <a:solidFill>
                  <a:srgbClr val="CC00CC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                         与地面垂直，两脚平落地面，</a:t>
            </a:r>
            <a:endParaRPr lang="zh-CN" altLang="en-US" sz="2800" b="1" dirty="0">
              <a:solidFill>
                <a:srgbClr val="CC00CC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eaLnBrk="1" hangingPunct="1"/>
            <a:r>
              <a:rPr lang="zh-CN" altLang="en-US" sz="2800" b="1" dirty="0">
                <a:solidFill>
                  <a:srgbClr val="CC00CC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                         两膝间距离：男子以松开一拳</a:t>
            </a:r>
            <a:endParaRPr lang="zh-CN" altLang="en-US" sz="2800" b="1" dirty="0">
              <a:solidFill>
                <a:srgbClr val="CC00CC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eaLnBrk="1" hangingPunct="1"/>
            <a:r>
              <a:rPr lang="zh-CN" altLang="en-US" sz="2800" b="1" dirty="0">
                <a:solidFill>
                  <a:srgbClr val="CC00CC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                         为宜，女子不分为好。</a:t>
            </a:r>
            <a:endParaRPr lang="zh-CN" altLang="en-US" sz="2800" b="1">
              <a:solidFill>
                <a:srgbClr val="CC00CC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15717" name="动作按钮: 影片 115716">
            <a:hlinkClick r:id="rId4" action="ppaction://hlinkfile"/>
          </p:cNvPr>
          <p:cNvSpPr/>
          <p:nvPr/>
        </p:nvSpPr>
        <p:spPr>
          <a:xfrm>
            <a:off x="9840913" y="0"/>
            <a:ext cx="827087" cy="620713"/>
          </a:xfrm>
          <a:prstGeom prst="actionButtonMovie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15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/>
                                        <p:tgtEl>
                                          <p:spTgt spid="115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6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16738" name="图片 116737" descr="slide0023_image03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116739" name="对象 116738"/>
          <p:cNvGraphicFramePr/>
          <p:nvPr/>
        </p:nvGraphicFramePr>
        <p:xfrm>
          <a:off x="2063750" y="2133600"/>
          <a:ext cx="1708150" cy="4319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" r:id="rId2" imgW="1009650" imgH="2476500" progId="Paint.Picture">
                  <p:embed/>
                </p:oleObj>
              </mc:Choice>
              <mc:Fallback>
                <p:oleObj name="" r:id="rId2" imgW="1009650" imgH="2476500" progId="Paint.Picture">
                  <p:embed/>
                  <p:pic>
                    <p:nvPicPr>
                      <p:cNvPr id="0" name="图片 3078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063750" y="2133600"/>
                        <a:ext cx="1708150" cy="43195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6740" name="文本框 116739"/>
          <p:cNvSpPr txBox="1"/>
          <p:nvPr/>
        </p:nvSpPr>
        <p:spPr>
          <a:xfrm>
            <a:off x="2640013" y="476250"/>
            <a:ext cx="7922895" cy="432816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lvl="0" eaLnBrk="1" hangingPunct="1"/>
            <a:r>
              <a:rPr lang="zh-CN" altLang="en-US" sz="3600" b="1" dirty="0">
                <a:solidFill>
                  <a:srgbClr val="CC00CC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正确的行姿：</a:t>
            </a:r>
            <a:endParaRPr lang="zh-CN" altLang="en-US" sz="3600" b="1" dirty="0">
              <a:solidFill>
                <a:srgbClr val="CC00CC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eaLnBrk="1" hangingPunct="1"/>
            <a:endParaRPr lang="zh-CN" altLang="en-US" sz="1800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eaLnBrk="1" hangingPunct="1"/>
            <a:r>
              <a:rPr lang="zh-CN" altLang="en-US" sz="2800" b="1" dirty="0">
                <a:solidFill>
                  <a:srgbClr val="CC00CC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           要求：“行如风”像风一样轻盈。</a:t>
            </a:r>
            <a:endParaRPr lang="zh-CN" altLang="en-US" sz="2800" b="1" dirty="0">
              <a:solidFill>
                <a:srgbClr val="CC00CC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eaLnBrk="1" hangingPunct="1"/>
            <a:r>
              <a:rPr lang="zh-CN" altLang="en-US" sz="2800" b="1" dirty="0">
                <a:solidFill>
                  <a:srgbClr val="CC00CC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           要领：上身正直不动，两肩相平不摇，</a:t>
            </a:r>
            <a:endParaRPr lang="zh-CN" altLang="en-US" sz="2800" b="1" dirty="0">
              <a:solidFill>
                <a:srgbClr val="CC00CC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eaLnBrk="1" hangingPunct="1"/>
            <a:r>
              <a:rPr lang="zh-CN" altLang="en-US" sz="2800" b="1" dirty="0">
                <a:solidFill>
                  <a:srgbClr val="CC00CC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                      两臂摆动自然，两腿直而不僵，</a:t>
            </a:r>
            <a:endParaRPr lang="zh-CN" altLang="en-US" sz="2800" b="1" dirty="0">
              <a:solidFill>
                <a:srgbClr val="CC00CC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eaLnBrk="1" hangingPunct="1"/>
            <a:r>
              <a:rPr lang="zh-CN" altLang="en-US" sz="2800" b="1" dirty="0">
                <a:solidFill>
                  <a:srgbClr val="CC00CC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                      脚印正对前方，步幅适中均匀，</a:t>
            </a:r>
            <a:endParaRPr lang="zh-CN" altLang="en-US" sz="2800" b="1" dirty="0">
              <a:solidFill>
                <a:srgbClr val="CC00CC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eaLnBrk="1" hangingPunct="1"/>
            <a:r>
              <a:rPr lang="zh-CN" altLang="en-US" sz="2800" b="1" dirty="0">
                <a:solidFill>
                  <a:srgbClr val="CC00CC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                      男子行走，两脚跟前进在一线</a:t>
            </a:r>
            <a:endParaRPr lang="zh-CN" altLang="en-US" sz="2800" b="1" dirty="0">
              <a:solidFill>
                <a:srgbClr val="CC00CC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eaLnBrk="1" hangingPunct="1"/>
            <a:r>
              <a:rPr lang="zh-CN" altLang="en-US" sz="2800" b="1" dirty="0">
                <a:solidFill>
                  <a:srgbClr val="CC00CC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                      上，两脚尖稍外展；女子两脚</a:t>
            </a:r>
            <a:endParaRPr lang="zh-CN" altLang="en-US" sz="2800" b="1" dirty="0">
              <a:solidFill>
                <a:srgbClr val="CC00CC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eaLnBrk="1" hangingPunct="1"/>
            <a:r>
              <a:rPr lang="zh-CN" altLang="en-US" sz="2800" b="1" dirty="0">
                <a:solidFill>
                  <a:srgbClr val="CC00CC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                      要在一条直线上，称“一字步”，</a:t>
            </a:r>
            <a:endParaRPr lang="zh-CN" altLang="en-US" sz="2800" b="1" dirty="0">
              <a:solidFill>
                <a:srgbClr val="CC00CC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eaLnBrk="1" hangingPunct="1"/>
            <a:r>
              <a:rPr lang="zh-CN" altLang="en-US" sz="2800" b="1" dirty="0">
                <a:solidFill>
                  <a:srgbClr val="CC00CC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                      以显优美。</a:t>
            </a:r>
            <a:r>
              <a:rPr lang="zh-CN" altLang="en-US" sz="2800" b="1">
                <a:solidFill>
                  <a:srgbClr val="CC00CC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   </a:t>
            </a:r>
            <a:endParaRPr lang="zh-CN" altLang="en-US" sz="2800" b="1">
              <a:solidFill>
                <a:srgbClr val="CC00CC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16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167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67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40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8306" name="矩形 98305"/>
          <p:cNvSpPr/>
          <p:nvPr/>
        </p:nvSpPr>
        <p:spPr>
          <a:xfrm>
            <a:off x="6024563" y="476250"/>
            <a:ext cx="4897437" cy="939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zh-CN" altLang="en-US" sz="3400" b="1" dirty="0">
                <a:solidFill>
                  <a:schemeClr val="tx1"/>
                </a:solidFill>
                <a:ea typeface="楷体_GB2312" panose="02010609030101010101" pitchFamily="49" charset="-122"/>
              </a:rPr>
              <a:t>蹲姿、鞠躬</a:t>
            </a:r>
            <a:endParaRPr lang="zh-CN" altLang="en-US" sz="3400" b="1" dirty="0">
              <a:solidFill>
                <a:schemeClr val="tx1"/>
              </a:solidFill>
              <a:ea typeface="楷体_GB2312" panose="02010609030101010101" pitchFamily="49" charset="-122"/>
            </a:endParaRPr>
          </a:p>
        </p:txBody>
      </p:sp>
      <p:pic>
        <p:nvPicPr>
          <p:cNvPr id="98307" name="图片 98306" descr="蹲姿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3750" y="476250"/>
            <a:ext cx="3816350" cy="39608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8308" name="图片 98307" descr="鞠躬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916113"/>
            <a:ext cx="3960813" cy="424973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omb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9330" name="图片 99329" descr="介绍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7575" y="1196975"/>
            <a:ext cx="2592388" cy="33099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9331" name="图片 99330" descr="递物与接物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5863" y="2565400"/>
            <a:ext cx="2808287" cy="35258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9332" name="图片 99331" descr="致意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4825" y="260350"/>
            <a:ext cx="2589213" cy="32400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9333" name="矩形 99332"/>
          <p:cNvSpPr/>
          <p:nvPr/>
        </p:nvSpPr>
        <p:spPr>
          <a:xfrm>
            <a:off x="4224338" y="333375"/>
            <a:ext cx="6443662" cy="574675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zh-CN" altLang="en-US" sz="3400" b="1" dirty="0">
                <a:solidFill>
                  <a:schemeClr val="tx1"/>
                </a:solidFill>
                <a:ea typeface="黑体" panose="02010609060101010101" pitchFamily="2" charset="-122"/>
              </a:rPr>
              <a:t>致意、介绍、递物与接物的礼仪</a:t>
            </a:r>
            <a:endParaRPr lang="zh-CN" altLang="en-US" sz="3400" b="1" dirty="0">
              <a:solidFill>
                <a:schemeClr val="tx1"/>
              </a:solidFill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>
    <p:split orient="vert" dir="in"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7762" name="矩形 117761"/>
          <p:cNvSpPr/>
          <p:nvPr/>
        </p:nvSpPr>
        <p:spPr>
          <a:xfrm>
            <a:off x="1992313" y="0"/>
            <a:ext cx="3240087" cy="981075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  <a:normAutofit/>
          </a:bodyPr>
          <a:p>
            <a:pPr algn="ctr" eaLnBrk="0" hangingPunct="0"/>
            <a:r>
              <a:rPr lang="zh-CN" altLang="en-US" sz="3200"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社交礼仪ABC</a:t>
            </a:r>
            <a:endParaRPr lang="zh-CN" altLang="en-US" sz="3200"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7763" name="文本框 117762"/>
          <p:cNvSpPr txBox="1"/>
          <p:nvPr/>
        </p:nvSpPr>
        <p:spPr>
          <a:xfrm>
            <a:off x="5664200" y="0"/>
            <a:ext cx="5003800" cy="17983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>
              <a:spcBef>
                <a:spcPct val="50000"/>
              </a:spcBef>
            </a:pPr>
            <a:r>
              <a:rPr lang="zh-CN" altLang="en-US" sz="2800" b="1" dirty="0">
                <a:latin typeface="Arial" panose="020B0604020202020204" pitchFamily="34" charset="0"/>
                <a:ea typeface="宋体" panose="02010600030101010101" pitchFamily="2" charset="-122"/>
              </a:rPr>
              <a:t>中国古人见面，有作揖的、跪拜的；西方人见面，有接吻的、拥抱的。现代人见面，用得最多的是握手。</a:t>
            </a:r>
            <a:endParaRPr lang="zh-CN" altLang="en-US" sz="2800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117764" name="图片 117763" descr="U215P60T4D135616F49DT2005070417545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0" y="1700213"/>
            <a:ext cx="2916238" cy="51577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7765" name="图片 117764" descr="Img2255530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4675" y="2565400"/>
            <a:ext cx="3743325" cy="40322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7766" name="图片 117765" descr="00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1675" y="1916113"/>
            <a:ext cx="2735263" cy="494188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7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17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77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77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77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77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77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77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3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8786" name="标题 118785"/>
          <p:cNvSpPr>
            <a:spLocks noGrp="1"/>
          </p:cNvSpPr>
          <p:nvPr>
            <p:ph type="title"/>
          </p:nvPr>
        </p:nvSpPr>
        <p:spPr>
          <a:xfrm>
            <a:off x="1992313" y="0"/>
            <a:ext cx="8229600" cy="1143000"/>
          </a:xfrm>
        </p:spPr>
        <p:txBody>
          <a:bodyPr anchor="b"/>
          <a:p>
            <a:r>
              <a:rPr lang="zh-CN" altLang="en-US" b="1" dirty="0">
                <a:ea typeface="幼圆" panose="02010509060101010101" pitchFamily="49" charset="-122"/>
              </a:rPr>
              <a:t>握手的礼仪</a:t>
            </a:r>
            <a:endParaRPr lang="zh-CN" altLang="en-US" b="1" dirty="0">
              <a:ea typeface="幼圆" panose="02010509060101010101" pitchFamily="49" charset="-122"/>
            </a:endParaRPr>
          </a:p>
        </p:txBody>
      </p:sp>
      <p:sp>
        <p:nvSpPr>
          <p:cNvPr id="118787" name="文本占位符 118786"/>
          <p:cNvSpPr>
            <a:spLocks noGrp="1"/>
          </p:cNvSpPr>
          <p:nvPr>
            <p:ph type="body" idx="1"/>
          </p:nvPr>
        </p:nvSpPr>
        <p:spPr>
          <a:xfrm>
            <a:off x="1992313" y="1773238"/>
            <a:ext cx="7772400" cy="4114800"/>
          </a:xfrm>
        </p:spPr>
        <p:txBody>
          <a:bodyPr/>
          <a:p>
            <a:pPr>
              <a:lnSpc>
                <a:spcPct val="90000"/>
              </a:lnSpc>
            </a:pPr>
            <a:r>
              <a:rPr lang="zh-CN" altLang="en-US" b="1" dirty="0"/>
              <a:t>握手是初次见面或长久不见的好友之间表达友谊的一种方式。</a:t>
            </a:r>
            <a:endParaRPr lang="zh-CN" altLang="en-US" b="1" dirty="0"/>
          </a:p>
          <a:p>
            <a:pPr>
              <a:lnSpc>
                <a:spcPct val="90000"/>
              </a:lnSpc>
            </a:pPr>
            <a:r>
              <a:rPr lang="zh-CN" altLang="en-US" b="1" dirty="0"/>
              <a:t>握手的力度：异性之间松松地握一下</a:t>
            </a:r>
            <a:r>
              <a:rPr lang="en-US" altLang="zh-CN" b="1"/>
              <a:t>,</a:t>
            </a:r>
            <a:r>
              <a:rPr lang="zh-CN" altLang="en-US" b="1" dirty="0"/>
              <a:t>同性之间较用力地握手。</a:t>
            </a:r>
            <a:endParaRPr lang="zh-CN" altLang="en-US" b="1" dirty="0"/>
          </a:p>
          <a:p>
            <a:pPr>
              <a:lnSpc>
                <a:spcPct val="90000"/>
              </a:lnSpc>
            </a:pPr>
            <a:r>
              <a:rPr lang="zh-CN" altLang="en-US" b="1" dirty="0"/>
              <a:t>如对方伸出了手而拒绝握手，会被视为不礼貌、没教养。</a:t>
            </a:r>
            <a:endParaRPr lang="zh-CN" altLang="en-US" b="1" dirty="0"/>
          </a:p>
          <a:p>
            <a:pPr>
              <a:lnSpc>
                <a:spcPct val="90000"/>
              </a:lnSpc>
            </a:pPr>
            <a:r>
              <a:rPr lang="zh-CN" altLang="en-US" b="1" dirty="0"/>
              <a:t>异性之间握手由女性先伸出双手。</a:t>
            </a:r>
            <a:endParaRPr lang="zh-CN" altLang="en-US" b="1" dirty="0"/>
          </a:p>
          <a:p>
            <a:pPr>
              <a:lnSpc>
                <a:spcPct val="90000"/>
              </a:lnSpc>
            </a:pPr>
            <a:r>
              <a:rPr lang="zh-CN" altLang="en-US" b="1" dirty="0"/>
              <a:t>如握手时，男生戴着手套，要先取下手套再握手。女生则不必。</a:t>
            </a:r>
            <a:endParaRPr lang="zh-CN" altLang="en-US" b="1" dirty="0"/>
          </a:p>
          <a:p>
            <a:pPr>
              <a:lnSpc>
                <a:spcPct val="90000"/>
              </a:lnSpc>
            </a:pPr>
            <a:endParaRPr lang="zh-CN" altLang="en-US" b="1" dirty="0"/>
          </a:p>
          <a:p>
            <a:pPr>
              <a:lnSpc>
                <a:spcPct val="90000"/>
              </a:lnSpc>
            </a:pPr>
            <a:endParaRPr lang="zh-CN" altLang="en-US" b="1" dirty="0"/>
          </a:p>
          <a:p>
            <a:pPr>
              <a:lnSpc>
                <a:spcPct val="90000"/>
              </a:lnSpc>
            </a:pPr>
            <a:endParaRPr lang="zh-CN" altLang="en-US" sz="2800" b="1" dirty="0"/>
          </a:p>
        </p:txBody>
      </p:sp>
      <p:pic>
        <p:nvPicPr>
          <p:cNvPr id="118788" name="图片 118787" descr="feelin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8300" y="188913"/>
            <a:ext cx="952500" cy="122396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9810" name="文本框 119809"/>
          <p:cNvSpPr txBox="1"/>
          <p:nvPr/>
        </p:nvSpPr>
        <p:spPr>
          <a:xfrm>
            <a:off x="1847850" y="333375"/>
            <a:ext cx="8280400" cy="131064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>
              <a:spcBef>
                <a:spcPct val="50000"/>
              </a:spcBef>
            </a:pPr>
            <a:r>
              <a:rPr lang="zh-CN" altLang="en-US" sz="4000" b="1" dirty="0">
                <a:latin typeface="Arial" panose="020B0604020202020204" pitchFamily="34" charset="0"/>
                <a:ea typeface="宋体" panose="02010600030101010101" pitchFamily="2" charset="-122"/>
              </a:rPr>
              <a:t>根据自己的经验，探讨我们与不同的人见面时握手的礼节：</a:t>
            </a:r>
            <a:endParaRPr lang="en-US" altLang="zh-CN" sz="4000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19811" name="文本框 119810"/>
          <p:cNvSpPr txBox="1"/>
          <p:nvPr/>
        </p:nvSpPr>
        <p:spPr>
          <a:xfrm>
            <a:off x="1774825" y="1773238"/>
            <a:ext cx="7848600" cy="27736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>
              <a:spcBef>
                <a:spcPct val="50000"/>
              </a:spcBef>
            </a:pPr>
            <a:endParaRPr lang="zh-CN" altLang="en-US" sz="32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eaLnBrk="1" hangingPunct="1">
              <a:spcBef>
                <a:spcPct val="50000"/>
              </a:spcBef>
            </a:pPr>
            <a:r>
              <a:rPr lang="zh-CN" altLang="en-US" sz="3200" b="1" dirty="0">
                <a:latin typeface="Arial" panose="020B0604020202020204" pitchFamily="34" charset="0"/>
                <a:ea typeface="宋体" panose="02010600030101010101" pitchFamily="2" charset="-122"/>
              </a:rPr>
              <a:t>与同学见面：</a:t>
            </a:r>
            <a:endParaRPr lang="zh-CN" altLang="en-US" sz="32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eaLnBrk="1" hangingPunct="1">
              <a:spcBef>
                <a:spcPct val="50000"/>
              </a:spcBef>
            </a:pPr>
            <a:r>
              <a:rPr lang="zh-CN" altLang="en-US" sz="3200" b="1" dirty="0">
                <a:latin typeface="Arial" panose="020B0604020202020204" pitchFamily="34" charset="0"/>
                <a:ea typeface="宋体" panose="02010600030101010101" pitchFamily="2" charset="-122"/>
              </a:rPr>
              <a:t>与长辈见面：</a:t>
            </a:r>
            <a:endParaRPr lang="zh-CN" altLang="en-US" sz="32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eaLnBrk="1" hangingPunct="1">
              <a:spcBef>
                <a:spcPct val="50000"/>
              </a:spcBef>
            </a:pPr>
            <a:r>
              <a:rPr lang="zh-CN" altLang="en-US" sz="3200" b="1" dirty="0">
                <a:latin typeface="Arial" panose="020B0604020202020204" pitchFamily="34" charset="0"/>
                <a:ea typeface="宋体" panose="02010600030101010101" pitchFamily="2" charset="-122"/>
              </a:rPr>
              <a:t>与异性朋友见面</a:t>
            </a:r>
            <a:r>
              <a:rPr lang="zh-CN" altLang="en-US" sz="2400" b="1" dirty="0">
                <a:latin typeface="Arial" panose="020B0604020202020204" pitchFamily="34" charset="0"/>
                <a:ea typeface="黑体" panose="02010609060101010101" pitchFamily="2" charset="-122"/>
              </a:rPr>
              <a:t>：</a:t>
            </a:r>
            <a:endParaRPr lang="zh-CN" altLang="en-US" sz="2400" b="1" dirty="0"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119812" name="文本框 119811"/>
          <p:cNvSpPr txBox="1"/>
          <p:nvPr/>
        </p:nvSpPr>
        <p:spPr>
          <a:xfrm>
            <a:off x="4079875" y="2565400"/>
            <a:ext cx="6192838" cy="518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>
              <a:spcBef>
                <a:spcPct val="50000"/>
              </a:spcBef>
            </a:pPr>
            <a:r>
              <a:rPr lang="zh-CN" altLang="en-US" sz="2800" b="1" dirty="0">
                <a:latin typeface="Arial" panose="020B0604020202020204" pitchFamily="34" charset="0"/>
                <a:ea typeface="宋体" panose="02010600030101010101" pitchFamily="2" charset="-122"/>
              </a:rPr>
              <a:t>与同学见面，自己应该主动伸手。</a:t>
            </a:r>
            <a:endParaRPr lang="zh-CN" altLang="en-US" sz="2800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19813" name="文本框 119812"/>
          <p:cNvSpPr txBox="1"/>
          <p:nvPr/>
        </p:nvSpPr>
        <p:spPr>
          <a:xfrm>
            <a:off x="4224338" y="3284538"/>
            <a:ext cx="6443662" cy="518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>
              <a:spcBef>
                <a:spcPct val="50000"/>
              </a:spcBef>
            </a:pPr>
            <a:r>
              <a:rPr lang="zh-CN" altLang="en-US" sz="2800" b="1" dirty="0">
                <a:latin typeface="Arial" panose="020B0604020202020204" pitchFamily="34" charset="0"/>
                <a:ea typeface="宋体" panose="02010600030101010101" pitchFamily="2" charset="-122"/>
              </a:rPr>
              <a:t>应该等长辈主动伸手。</a:t>
            </a:r>
            <a:endParaRPr lang="zh-CN" altLang="en-US" sz="2800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19814" name="文本框 119813"/>
          <p:cNvSpPr txBox="1"/>
          <p:nvPr/>
        </p:nvSpPr>
        <p:spPr>
          <a:xfrm>
            <a:off x="4800600" y="4005263"/>
            <a:ext cx="5867400" cy="17983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>
              <a:spcBef>
                <a:spcPct val="50000"/>
              </a:spcBef>
            </a:pPr>
            <a:r>
              <a:rPr lang="zh-CN" altLang="en-US" sz="2800" b="1" dirty="0">
                <a:latin typeface="Arial" panose="020B0604020202020204" pitchFamily="34" charset="0"/>
                <a:ea typeface="宋体" panose="02010600030101010101" pitchFamily="2" charset="-122"/>
              </a:rPr>
              <a:t>男性应该等女性先伸手后再握手，男性只握女性手指即可，女性如果无握手之意，男性不应伸手，而以点头示意。</a:t>
            </a:r>
            <a:endParaRPr lang="zh-CN" altLang="en-US" sz="2800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9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19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19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19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19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0" grpId="0"/>
      <p:bldP spid="119811" grpId="0"/>
      <p:bldP spid="119812" grpId="0"/>
      <p:bldP spid="119813" grpId="0"/>
      <p:bldP spid="119814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0354" name="标题 100353"/>
          <p:cNvSpPr>
            <a:spLocks noGrp="1"/>
          </p:cNvSpPr>
          <p:nvPr>
            <p:ph type="title"/>
          </p:nvPr>
        </p:nvSpPr>
        <p:spPr>
          <a:xfrm>
            <a:off x="1992313" y="0"/>
            <a:ext cx="8229600" cy="692150"/>
          </a:xfrm>
        </p:spPr>
        <p:txBody>
          <a:bodyPr anchor="b"/>
          <a:p>
            <a:r>
              <a:rPr lang="zh-CN" altLang="en-US" sz="4000" b="1" dirty="0">
                <a:solidFill>
                  <a:srgbClr val="FF33CC"/>
                </a:solidFill>
              </a:rPr>
              <a:t>学生日常文明礼仪</a:t>
            </a:r>
            <a:r>
              <a:rPr lang="zh-CN" altLang="en-US" sz="4000" dirty="0"/>
              <a:t> </a:t>
            </a:r>
            <a:endParaRPr lang="zh-CN" altLang="en-US" sz="4000" dirty="0"/>
          </a:p>
        </p:txBody>
      </p:sp>
      <p:sp>
        <p:nvSpPr>
          <p:cNvPr id="100355" name="文本占位符 100354"/>
          <p:cNvSpPr>
            <a:spLocks noGrp="1"/>
          </p:cNvSpPr>
          <p:nvPr>
            <p:ph type="body" idx="1"/>
          </p:nvPr>
        </p:nvSpPr>
        <p:spPr>
          <a:xfrm>
            <a:off x="1524000" y="765175"/>
            <a:ext cx="9144000" cy="5903913"/>
          </a:xfrm>
        </p:spPr>
        <p:txBody>
          <a:bodyPr/>
          <a:p>
            <a:pPr>
              <a:lnSpc>
                <a:spcPct val="80000"/>
              </a:lnSpc>
              <a:buNone/>
            </a:pPr>
            <a:r>
              <a:rPr lang="en-US" altLang="zh-CN" sz="2600" b="1">
                <a:latin typeface="黑体" panose="02010609060101010101" pitchFamily="2" charset="-122"/>
                <a:ea typeface="黑体" panose="02010609060101010101" pitchFamily="2" charset="-122"/>
              </a:rPr>
              <a:t>1</a:t>
            </a:r>
            <a:r>
              <a:rPr lang="zh-CN" altLang="en-US" sz="2600" b="1" dirty="0">
                <a:latin typeface="黑体" panose="02010609060101010101" pitchFamily="2" charset="-122"/>
                <a:ea typeface="黑体" panose="02010609060101010101" pitchFamily="2" charset="-122"/>
              </a:rPr>
              <a:t>、参加升国旗仪式，做到快、静、齐，衣着整洁、脱帽肃立，行注目礼。</a:t>
            </a:r>
            <a:endParaRPr lang="zh-CN" altLang="en-US" sz="26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80000"/>
              </a:lnSpc>
              <a:buNone/>
            </a:pPr>
            <a:r>
              <a:rPr lang="en-US" altLang="zh-CN" sz="2600" b="1">
                <a:latin typeface="黑体" panose="02010609060101010101" pitchFamily="2" charset="-122"/>
                <a:ea typeface="黑体" panose="02010609060101010101" pitchFamily="2" charset="-122"/>
              </a:rPr>
              <a:t>2</a:t>
            </a:r>
            <a:r>
              <a:rPr lang="zh-CN" altLang="en-US" sz="2600" b="1" dirty="0">
                <a:latin typeface="黑体" panose="02010609060101010101" pitchFamily="2" charset="-122"/>
                <a:ea typeface="黑体" panose="02010609060101010101" pitchFamily="2" charset="-122"/>
              </a:rPr>
              <a:t>、着装得体，佩戴学生证和团徽（团员）。</a:t>
            </a:r>
            <a:endParaRPr lang="zh-CN" altLang="en-US" sz="26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80000"/>
              </a:lnSpc>
              <a:buNone/>
            </a:pPr>
            <a:r>
              <a:rPr lang="en-US" altLang="zh-CN" sz="2600" b="1">
                <a:latin typeface="黑体" panose="02010609060101010101" pitchFamily="2" charset="-122"/>
                <a:ea typeface="黑体" panose="02010609060101010101" pitchFamily="2" charset="-122"/>
              </a:rPr>
              <a:t>3</a:t>
            </a:r>
            <a:r>
              <a:rPr lang="zh-CN" altLang="en-US" sz="2600" b="1" dirty="0">
                <a:latin typeface="黑体" panose="02010609060101010101" pitchFamily="2" charset="-122"/>
                <a:ea typeface="黑体" panose="02010609060101010101" pitchFamily="2" charset="-122"/>
              </a:rPr>
              <a:t>、仪表整洁，不化妆，不烫发，不染发，不佩开戴首饰，不涂指甲油，不纹身。</a:t>
            </a:r>
            <a:endParaRPr lang="zh-CN" altLang="en-US" sz="26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80000"/>
              </a:lnSpc>
              <a:buNone/>
            </a:pPr>
            <a:r>
              <a:rPr lang="en-US" altLang="zh-CN" sz="2600" b="1">
                <a:latin typeface="黑体" panose="02010609060101010101" pitchFamily="2" charset="-122"/>
                <a:ea typeface="黑体" panose="02010609060101010101" pitchFamily="2" charset="-122"/>
              </a:rPr>
              <a:t>4</a:t>
            </a:r>
            <a:r>
              <a:rPr lang="zh-CN" altLang="en-US" sz="2600" b="1" dirty="0">
                <a:latin typeface="黑体" panose="02010609060101010101" pitchFamily="2" charset="-122"/>
                <a:ea typeface="黑体" panose="02010609060101010101" pitchFamily="2" charset="-122"/>
              </a:rPr>
              <a:t>、举止文雅，谈吐文明，坐立正直，行走靠右，不与师长争道。</a:t>
            </a:r>
            <a:endParaRPr lang="zh-CN" altLang="en-US" sz="26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80000"/>
              </a:lnSpc>
              <a:buNone/>
            </a:pPr>
            <a:r>
              <a:rPr lang="en-US" altLang="zh-CN" sz="2600" b="1">
                <a:latin typeface="黑体" panose="02010609060101010101" pitchFamily="2" charset="-122"/>
                <a:ea typeface="黑体" panose="02010609060101010101" pitchFamily="2" charset="-122"/>
              </a:rPr>
              <a:t>5</a:t>
            </a:r>
            <a:r>
              <a:rPr lang="zh-CN" altLang="en-US" sz="2600" b="1" dirty="0">
                <a:latin typeface="黑体" panose="02010609060101010101" pitchFamily="2" charset="-122"/>
                <a:ea typeface="黑体" panose="02010609060101010101" pitchFamily="2" charset="-122"/>
              </a:rPr>
              <a:t>、不打骂人，不说脏话，不叫侮辱性绰号，不欺侮弱小。</a:t>
            </a:r>
            <a:endParaRPr lang="zh-CN" altLang="en-US" sz="26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80000"/>
              </a:lnSpc>
              <a:buNone/>
            </a:pPr>
            <a:r>
              <a:rPr lang="en-US" altLang="zh-CN" sz="2600" b="1">
                <a:latin typeface="黑体" panose="02010609060101010101" pitchFamily="2" charset="-122"/>
                <a:ea typeface="黑体" panose="02010609060101010101" pitchFamily="2" charset="-122"/>
              </a:rPr>
              <a:t>6</a:t>
            </a:r>
            <a:r>
              <a:rPr lang="zh-CN" altLang="en-US" sz="2600" b="1" dirty="0">
                <a:latin typeface="黑体" panose="02010609060101010101" pitchFamily="2" charset="-122"/>
                <a:ea typeface="黑体" panose="02010609060101010101" pitchFamily="2" charset="-122"/>
              </a:rPr>
              <a:t>、使用好文明礼貌用语，请、您好、谢谢、再见、对不起、没关系。</a:t>
            </a:r>
            <a:endParaRPr lang="zh-CN" altLang="en-US" sz="26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80000"/>
              </a:lnSpc>
              <a:buNone/>
            </a:pPr>
            <a:r>
              <a:rPr lang="en-US" altLang="zh-CN" sz="2600" b="1">
                <a:latin typeface="黑体" panose="02010609060101010101" pitchFamily="2" charset="-122"/>
                <a:ea typeface="黑体" panose="02010609060101010101" pitchFamily="2" charset="-122"/>
              </a:rPr>
              <a:t>7</a:t>
            </a:r>
            <a:r>
              <a:rPr lang="zh-CN" altLang="en-US" sz="2600" b="1" dirty="0">
                <a:latin typeface="黑体" panose="02010609060101010101" pitchFamily="2" charset="-122"/>
                <a:ea typeface="黑体" panose="02010609060101010101" pitchFamily="2" charset="-122"/>
              </a:rPr>
              <a:t>、使用好体态语言：微笑、鞠躬、握手、招手、鼓掌、起立等。</a:t>
            </a:r>
            <a:endParaRPr lang="zh-CN" altLang="en-US" sz="26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80000"/>
              </a:lnSpc>
              <a:buNone/>
            </a:pPr>
            <a:r>
              <a:rPr lang="en-US" altLang="zh-CN" sz="2600" b="1">
                <a:latin typeface="黑体" panose="02010609060101010101" pitchFamily="2" charset="-122"/>
                <a:ea typeface="黑体" panose="02010609060101010101" pitchFamily="2" charset="-122"/>
              </a:rPr>
              <a:t>8</a:t>
            </a:r>
            <a:r>
              <a:rPr lang="zh-CN" altLang="en-US" sz="2600" b="1" dirty="0">
                <a:latin typeface="黑体" panose="02010609060101010101" pitchFamily="2" charset="-122"/>
                <a:ea typeface="黑体" panose="02010609060101010101" pitchFamily="2" charset="-122"/>
              </a:rPr>
              <a:t>、上下课，起立向老师行礼，课堂上发言先举手。</a:t>
            </a:r>
            <a:endParaRPr lang="zh-CN" altLang="en-US" sz="26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80000"/>
              </a:lnSpc>
              <a:buNone/>
            </a:pPr>
            <a:r>
              <a:rPr lang="en-US" altLang="zh-CN" sz="2600" b="1">
                <a:latin typeface="黑体" panose="02010609060101010101" pitchFamily="2" charset="-122"/>
                <a:ea typeface="黑体" panose="02010609060101010101" pitchFamily="2" charset="-122"/>
              </a:rPr>
              <a:t>9</a:t>
            </a:r>
            <a:r>
              <a:rPr lang="zh-CN" altLang="en-US" sz="2600" b="1" dirty="0">
                <a:latin typeface="黑体" panose="02010609060101010101" pitchFamily="2" charset="-122"/>
                <a:ea typeface="黑体" panose="02010609060101010101" pitchFamily="2" charset="-122"/>
              </a:rPr>
              <a:t>、进老师办公室应喊“报告”或轻微敲门</a:t>
            </a:r>
            <a:r>
              <a:rPr lang="en-US" altLang="zh-CN" sz="2600" b="1">
                <a:latin typeface="黑体" panose="02010609060101010101" pitchFamily="2" charset="-122"/>
                <a:ea typeface="黑体" panose="02010609060101010101" pitchFamily="2" charset="-122"/>
              </a:rPr>
              <a:t>,</a:t>
            </a:r>
            <a:r>
              <a:rPr lang="zh-CN" altLang="en-US" sz="2600" b="1" dirty="0">
                <a:latin typeface="黑体" panose="02010609060101010101" pitchFamily="2" charset="-122"/>
                <a:ea typeface="黑体" panose="02010609060101010101" pitchFamily="2" charset="-122"/>
              </a:rPr>
              <a:t>经允许后再进入。</a:t>
            </a:r>
            <a:endParaRPr lang="zh-CN" altLang="en-US" sz="26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80000"/>
              </a:lnSpc>
              <a:buNone/>
            </a:pPr>
            <a:r>
              <a:rPr lang="en-US" altLang="zh-CN" sz="2600" b="1">
                <a:latin typeface="黑体" panose="02010609060101010101" pitchFamily="2" charset="-122"/>
                <a:ea typeface="黑体" panose="02010609060101010101" pitchFamily="2" charset="-122"/>
              </a:rPr>
              <a:t>10</a:t>
            </a:r>
            <a:r>
              <a:rPr lang="zh-CN" altLang="en-US" sz="2600" b="1" dirty="0">
                <a:latin typeface="黑体" panose="02010609060101010101" pitchFamily="2" charset="-122"/>
                <a:ea typeface="黑体" panose="02010609060101010101" pitchFamily="2" charset="-122"/>
              </a:rPr>
              <a:t>、接受或递交物品时起立并用双手；不随意拿别人的东西，借东西及时归还。</a:t>
            </a:r>
            <a:endParaRPr lang="zh-CN" altLang="en-US" sz="2600" b="1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1378" name="五边形 101377"/>
          <p:cNvSpPr/>
          <p:nvPr/>
        </p:nvSpPr>
        <p:spPr>
          <a:xfrm>
            <a:off x="1774825" y="115888"/>
            <a:ext cx="2305050" cy="647700"/>
          </a:xfrm>
          <a:prstGeom prst="homePlate">
            <a:avLst>
              <a:gd name="adj" fmla="val 88970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lvl="0" algn="ctr" eaLnBrk="1" hangingPunct="1"/>
            <a:r>
              <a:rPr lang="zh-CN" altLang="en-US" sz="2400" b="1" dirty="0">
                <a:latin typeface="Arial" panose="020B0604020202020204" pitchFamily="34" charset="0"/>
                <a:ea typeface="宋体" panose="02010600030101010101" pitchFamily="2" charset="-122"/>
              </a:rPr>
              <a:t>校园礼仪篇</a:t>
            </a:r>
            <a:endParaRPr lang="zh-CN" altLang="en-US" sz="24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1379" name="爆炸形 2 101378"/>
          <p:cNvSpPr/>
          <p:nvPr/>
        </p:nvSpPr>
        <p:spPr>
          <a:xfrm>
            <a:off x="4583113" y="2205038"/>
            <a:ext cx="2808287" cy="1368425"/>
          </a:xfrm>
          <a:prstGeom prst="irregularSeal2">
            <a:avLst/>
          </a:prstGeom>
          <a:solidFill>
            <a:srgbClr val="FF660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lvl="0" algn="ctr" eaLnBrk="1" hangingPunct="1"/>
            <a:r>
              <a:rPr lang="zh-CN" altLang="en-US" sz="2800" b="1" dirty="0">
                <a:latin typeface="Arial" panose="020B0604020202020204" pitchFamily="34" charset="0"/>
                <a:ea typeface="宋体" panose="02010600030101010101" pitchFamily="2" charset="-122"/>
              </a:rPr>
              <a:t>对 </a:t>
            </a:r>
            <a:r>
              <a:rPr lang="en-US" altLang="zh-CN" sz="2800" b="1">
                <a:latin typeface="Arial" panose="020B0604020202020204" pitchFamily="34" charset="0"/>
                <a:ea typeface="宋体" panose="02010600030101010101" pitchFamily="2" charset="-122"/>
              </a:rPr>
              <a:t>or </a:t>
            </a:r>
            <a:r>
              <a:rPr lang="zh-CN" altLang="en-US" sz="2800" b="1" dirty="0">
                <a:latin typeface="Arial" panose="020B0604020202020204" pitchFamily="34" charset="0"/>
                <a:ea typeface="宋体" panose="02010600030101010101" pitchFamily="2" charset="-122"/>
              </a:rPr>
              <a:t>错</a:t>
            </a:r>
            <a:endParaRPr lang="zh-CN" altLang="en-US" sz="28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1380" name="椭圆 101379"/>
          <p:cNvSpPr/>
          <p:nvPr/>
        </p:nvSpPr>
        <p:spPr>
          <a:xfrm>
            <a:off x="1524000" y="981075"/>
            <a:ext cx="3025775" cy="1368425"/>
          </a:xfrm>
          <a:prstGeom prst="ellipse">
            <a:avLst/>
          </a:prstGeom>
          <a:noFill/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pPr lvl="0" algn="ctr" eaLnBrk="1" hangingPunct="1"/>
            <a:r>
              <a:rPr lang="zh-CN" altLang="en-US" sz="2000" b="1" dirty="0">
                <a:latin typeface="Arial" panose="020B0604020202020204" pitchFamily="34" charset="0"/>
                <a:ea typeface="宋体" panose="02010600030101010101" pitchFamily="2" charset="-122"/>
              </a:rPr>
              <a:t>见到老师主动</a:t>
            </a:r>
            <a:endParaRPr lang="zh-CN" altLang="en-US" sz="20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algn="ctr" eaLnBrk="1" hangingPunct="1"/>
            <a:r>
              <a:rPr lang="zh-CN" altLang="en-US" sz="2000" b="1" dirty="0">
                <a:latin typeface="Arial" panose="020B0604020202020204" pitchFamily="34" charset="0"/>
                <a:ea typeface="宋体" panose="02010600030101010101" pitchFamily="2" charset="-122"/>
              </a:rPr>
              <a:t>问好</a:t>
            </a:r>
            <a:endParaRPr lang="zh-CN" altLang="en-US" sz="20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algn="ctr" eaLnBrk="1" hangingPunct="1"/>
            <a:endParaRPr lang="zh-CN" altLang="en-US" sz="20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1381" name="椭圆 101380"/>
          <p:cNvSpPr/>
          <p:nvPr/>
        </p:nvSpPr>
        <p:spPr>
          <a:xfrm>
            <a:off x="1524000" y="2781300"/>
            <a:ext cx="3348038" cy="1223963"/>
          </a:xfrm>
          <a:prstGeom prst="ellipse">
            <a:avLst/>
          </a:prstGeom>
          <a:noFill/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pPr lvl="0" algn="ctr" eaLnBrk="1" hangingPunct="1"/>
            <a:r>
              <a:rPr lang="zh-CN" altLang="en-US" sz="2400" b="1" dirty="0">
                <a:latin typeface="Arial" panose="020B0604020202020204" pitchFamily="34" charset="0"/>
                <a:ea typeface="宋体" panose="02010600030101010101" pitchFamily="2" charset="-122"/>
              </a:rPr>
              <a:t>吊儿郎当地穿着校服</a:t>
            </a:r>
            <a:endParaRPr lang="zh-CN" altLang="en-US" sz="24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algn="ctr" eaLnBrk="1" hangingPunct="1"/>
            <a:r>
              <a:rPr lang="zh-CN" altLang="en-US" sz="2400" b="1" dirty="0">
                <a:latin typeface="Arial" panose="020B0604020202020204" pitchFamily="34" charset="0"/>
                <a:ea typeface="宋体" panose="02010600030101010101" pitchFamily="2" charset="-122"/>
              </a:rPr>
              <a:t>领口衣裳大敞</a:t>
            </a:r>
            <a:endParaRPr lang="zh-CN" altLang="en-US" sz="24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1382" name="椭圆 101381"/>
          <p:cNvSpPr/>
          <p:nvPr/>
        </p:nvSpPr>
        <p:spPr>
          <a:xfrm>
            <a:off x="1524000" y="4941888"/>
            <a:ext cx="2952750" cy="1079500"/>
          </a:xfrm>
          <a:prstGeom prst="ellipse">
            <a:avLst/>
          </a:prstGeom>
          <a:noFill/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pPr lvl="0" algn="ctr" eaLnBrk="1" hangingPunct="1"/>
            <a:r>
              <a:rPr lang="zh-CN" altLang="en-US" sz="2400" b="1" dirty="0">
                <a:latin typeface="Arial" panose="020B0604020202020204" pitchFamily="34" charset="0"/>
                <a:ea typeface="宋体" panose="02010600030101010101" pitchFamily="2" charset="-122"/>
              </a:rPr>
              <a:t>进办公室喊“报告”</a:t>
            </a:r>
            <a:endParaRPr lang="zh-CN" altLang="en-US" sz="24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algn="ctr" eaLnBrk="1" hangingPunct="1"/>
            <a:r>
              <a:rPr lang="zh-CN" altLang="en-US" sz="2400" b="1" dirty="0">
                <a:latin typeface="Arial" panose="020B0604020202020204" pitchFamily="34" charset="0"/>
                <a:ea typeface="宋体" panose="02010600030101010101" pitchFamily="2" charset="-122"/>
              </a:rPr>
              <a:t>声音洪亮</a:t>
            </a:r>
            <a:endParaRPr lang="zh-CN" altLang="en-US" sz="24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1383" name="椭圆 101382"/>
          <p:cNvSpPr/>
          <p:nvPr/>
        </p:nvSpPr>
        <p:spPr>
          <a:xfrm>
            <a:off x="7715250" y="765175"/>
            <a:ext cx="2952750" cy="1296988"/>
          </a:xfrm>
          <a:prstGeom prst="ellipse">
            <a:avLst/>
          </a:prstGeom>
          <a:noFill/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pPr lvl="0" algn="ctr" eaLnBrk="1" hangingPunct="1"/>
            <a:r>
              <a:rPr lang="zh-CN" altLang="en-US" sz="2000" b="1" dirty="0">
                <a:latin typeface="Arial" panose="020B0604020202020204" pitchFamily="34" charset="0"/>
                <a:ea typeface="宋体" panose="02010600030101010101" pitchFamily="2" charset="-122"/>
              </a:rPr>
              <a:t>在课堂上插嘴说话</a:t>
            </a:r>
            <a:endParaRPr lang="zh-CN" altLang="en-US" sz="20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algn="ctr" eaLnBrk="1" hangingPunct="1"/>
            <a:endParaRPr lang="zh-CN" altLang="en-US" sz="20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1384" name="椭圆 101383"/>
          <p:cNvSpPr/>
          <p:nvPr/>
        </p:nvSpPr>
        <p:spPr>
          <a:xfrm>
            <a:off x="7570788" y="2492375"/>
            <a:ext cx="3097212" cy="1295400"/>
          </a:xfrm>
          <a:prstGeom prst="ellipse">
            <a:avLst/>
          </a:prstGeom>
          <a:noFill/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pPr lvl="0" algn="ctr" eaLnBrk="1" hangingPunct="1"/>
            <a:r>
              <a:rPr lang="zh-CN" altLang="en-US" sz="2400" b="1" dirty="0">
                <a:latin typeface="Arial" panose="020B0604020202020204" pitchFamily="34" charset="0"/>
                <a:ea typeface="宋体" panose="02010600030101010101" pitchFamily="2" charset="-122"/>
              </a:rPr>
              <a:t>在课室内讲粗口</a:t>
            </a:r>
            <a:endParaRPr lang="zh-CN" altLang="en-US" sz="24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1385" name="椭圆 101384"/>
          <p:cNvSpPr/>
          <p:nvPr/>
        </p:nvSpPr>
        <p:spPr>
          <a:xfrm>
            <a:off x="4511675" y="4076700"/>
            <a:ext cx="3313113" cy="1584325"/>
          </a:xfrm>
          <a:prstGeom prst="ellipse">
            <a:avLst/>
          </a:prstGeom>
          <a:noFill/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pPr lvl="0" algn="ctr" eaLnBrk="1" hangingPunct="1"/>
            <a:r>
              <a:rPr lang="zh-CN" altLang="en-US" sz="2000" b="1" dirty="0">
                <a:latin typeface="Arial" panose="020B0604020202020204" pitchFamily="34" charset="0"/>
                <a:ea typeface="宋体" panose="02010600030101010101" pitchFamily="2" charset="-122"/>
              </a:rPr>
              <a:t>在饭堂排队打饭，</a:t>
            </a:r>
            <a:endParaRPr lang="zh-CN" altLang="en-US" sz="20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algn="ctr" eaLnBrk="1" hangingPunct="1"/>
            <a:r>
              <a:rPr lang="zh-CN" altLang="en-US" sz="2000" b="1" dirty="0">
                <a:latin typeface="Arial" panose="020B0604020202020204" pitchFamily="34" charset="0"/>
                <a:ea typeface="宋体" panose="02010600030101010101" pitchFamily="2" charset="-122"/>
              </a:rPr>
              <a:t>遵守秩序</a:t>
            </a:r>
            <a:endParaRPr lang="zh-CN" altLang="en-US" sz="20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1386" name="椭圆 101385"/>
          <p:cNvSpPr/>
          <p:nvPr/>
        </p:nvSpPr>
        <p:spPr>
          <a:xfrm>
            <a:off x="7570788" y="4508500"/>
            <a:ext cx="3097212" cy="1368425"/>
          </a:xfrm>
          <a:prstGeom prst="ellipse">
            <a:avLst/>
          </a:prstGeom>
          <a:noFill/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pPr lvl="0" algn="ctr" eaLnBrk="1" hangingPunct="1"/>
            <a:r>
              <a:rPr lang="zh-CN" altLang="en-US" sz="2000" b="1" dirty="0">
                <a:latin typeface="Arial" panose="020B0604020202020204" pitchFamily="34" charset="0"/>
                <a:ea typeface="宋体" panose="02010600030101010101" pitchFamily="2" charset="-122"/>
              </a:rPr>
              <a:t>见到走廊或楼梯</a:t>
            </a:r>
            <a:endParaRPr lang="zh-CN" altLang="en-US" sz="20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algn="ctr" eaLnBrk="1" hangingPunct="1"/>
            <a:r>
              <a:rPr lang="zh-CN" altLang="en-US" sz="2000" b="1" dirty="0">
                <a:latin typeface="Arial" panose="020B0604020202020204" pitchFamily="34" charset="0"/>
                <a:ea typeface="宋体" panose="02010600030101010101" pitchFamily="2" charset="-122"/>
              </a:rPr>
              <a:t>有纸屑、垃圾，顺手</a:t>
            </a:r>
            <a:endParaRPr lang="zh-CN" altLang="en-US" sz="20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algn="ctr" eaLnBrk="1" hangingPunct="1"/>
            <a:r>
              <a:rPr lang="zh-CN" altLang="en-US" sz="2000" b="1" dirty="0">
                <a:latin typeface="Arial" panose="020B0604020202020204" pitchFamily="34" charset="0"/>
                <a:ea typeface="宋体" panose="02010600030101010101" pitchFamily="2" charset="-122"/>
              </a:rPr>
              <a:t>捡起，扔进垃圾筒</a:t>
            </a:r>
            <a:endParaRPr lang="zh-CN" altLang="en-US" sz="20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1387" name="椭圆 101386"/>
          <p:cNvSpPr/>
          <p:nvPr/>
        </p:nvSpPr>
        <p:spPr>
          <a:xfrm>
            <a:off x="4800600" y="836613"/>
            <a:ext cx="2592388" cy="1152525"/>
          </a:xfrm>
          <a:prstGeom prst="ellipse">
            <a:avLst/>
          </a:prstGeom>
          <a:noFill/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pPr lvl="0" algn="ctr" eaLnBrk="1" hangingPunct="1"/>
            <a:r>
              <a:rPr lang="zh-CN" altLang="en-US" sz="2000" b="1" dirty="0">
                <a:latin typeface="Arial" panose="020B0604020202020204" pitchFamily="34" charset="0"/>
                <a:ea typeface="宋体" panose="02010600030101010101" pitchFamily="2" charset="-122"/>
              </a:rPr>
              <a:t>洗完手不关水龙头</a:t>
            </a:r>
            <a:endParaRPr lang="zh-CN" altLang="en-US" sz="20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101388" name="图片 101387" descr="{3A9C0B1D-8535-4537-83D3-1D717387199C}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5550" y="1844675"/>
            <a:ext cx="1165225" cy="1117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1389" name="图片 101388" descr="3F828F276B4EC78FAA489EAF1AEEE5C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6988" y="3789363"/>
            <a:ext cx="1008062" cy="10080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1390" name="图片 101389" descr="{3A9C0B1D-8535-4537-83D3-1D717387199C}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11450" y="5516563"/>
            <a:ext cx="1092200" cy="10477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1391" name="图片 101390" descr="3F828F276B4EC78FAA489EAF1AEEE5C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9738" y="188913"/>
            <a:ext cx="1008062" cy="10080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1392" name="图片 101391" descr="{3A9C0B1D-8535-4537-83D3-1D717387199C}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19738" y="5157788"/>
            <a:ext cx="1092200" cy="10477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1393" name="图片 101392" descr="3F828F276B4EC78FAA489EAF1AEEE5C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6950" y="0"/>
            <a:ext cx="1008063" cy="10080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1394" name="图片 101393" descr="3F828F276B4EC78FAA489EAF1AEEE5C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1050" y="3500438"/>
            <a:ext cx="1008063" cy="10080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1395" name="图片 101394" descr="{3A9C0B1D-8535-4537-83D3-1D717387199C}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28025" y="5589588"/>
            <a:ext cx="1092200" cy="10477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1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1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1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1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138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138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138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138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138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138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138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138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01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1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1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1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138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138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138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138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138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138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138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138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101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1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1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1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139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13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139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13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139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13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139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139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101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1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1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1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139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139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139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139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139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139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139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139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101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1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1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1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139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139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139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139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139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139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139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139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2" dur="500"/>
                                        <p:tgtEl>
                                          <p:spTgt spid="101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13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13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13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139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139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139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139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139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139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139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139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5" dur="500"/>
                                        <p:tgtEl>
                                          <p:spTgt spid="101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1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1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1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139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13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139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13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139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13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139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139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8" dur="500"/>
                                        <p:tgtEl>
                                          <p:spTgt spid="101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13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13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13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139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13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139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13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139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13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139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139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380" grpId="0" bldLvl="0" animBg="1"/>
      <p:bldP spid="101381" grpId="0" bldLvl="0" animBg="1"/>
      <p:bldP spid="101382" grpId="0" bldLvl="0" animBg="1"/>
      <p:bldP spid="101383" grpId="0" bldLvl="0" animBg="1"/>
      <p:bldP spid="101384" grpId="0" bldLvl="0" animBg="1"/>
      <p:bldP spid="101385" grpId="0" bldLvl="0" animBg="1"/>
      <p:bldP spid="101386" grpId="0" bldLvl="0" animBg="1"/>
      <p:bldP spid="101387" grpId="0" bldLvl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02" name="标题 102401"/>
          <p:cNvSpPr>
            <a:spLocks noGrp="1"/>
          </p:cNvSpPr>
          <p:nvPr>
            <p:ph type="title"/>
          </p:nvPr>
        </p:nvSpPr>
        <p:spPr>
          <a:xfrm>
            <a:off x="2351088" y="1989138"/>
            <a:ext cx="7793037" cy="1462087"/>
          </a:xfrm>
        </p:spPr>
        <p:txBody>
          <a:bodyPr anchor="b"/>
          <a:p>
            <a:r>
              <a:rPr lang="zh-CN" altLang="en-US" b="1" dirty="0">
                <a:solidFill>
                  <a:schemeClr val="tx1"/>
                </a:solidFill>
                <a:ea typeface="黑体" panose="02010609060101010101" pitchFamily="2" charset="-122"/>
              </a:rPr>
              <a:t>二、中学生在家礼仪知多少</a:t>
            </a:r>
            <a:endParaRPr lang="zh-CN" altLang="en-US" b="1" dirty="0">
              <a:solidFill>
                <a:schemeClr val="tx1"/>
              </a:solidFill>
              <a:ea typeface="黑体" panose="02010609060101010101" pitchFamily="2" charset="-122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3426" name="标题 103425"/>
          <p:cNvSpPr>
            <a:spLocks noGrp="1"/>
          </p:cNvSpPr>
          <p:nvPr>
            <p:ph type="title"/>
          </p:nvPr>
        </p:nvSpPr>
        <p:spPr>
          <a:xfrm>
            <a:off x="1992313" y="260350"/>
            <a:ext cx="8229600" cy="647700"/>
          </a:xfrm>
        </p:spPr>
        <p:txBody>
          <a:bodyPr anchor="b"/>
          <a:p>
            <a:r>
              <a:rPr lang="zh-CN" altLang="en-US" sz="4000" b="1" dirty="0">
                <a:solidFill>
                  <a:schemeClr val="tx1"/>
                </a:solidFill>
                <a:ea typeface="楷体_GB2312" panose="02010609030101010101" pitchFamily="49" charset="-122"/>
              </a:rPr>
              <a:t>生活礼仪（吃饭礼仪）</a:t>
            </a:r>
            <a:endParaRPr lang="zh-CN" altLang="en-US" sz="4000" b="1" dirty="0">
              <a:solidFill>
                <a:schemeClr val="tx1"/>
              </a:solidFill>
              <a:ea typeface="楷体_GB2312" panose="02010609030101010101" pitchFamily="49" charset="-122"/>
            </a:endParaRPr>
          </a:p>
        </p:txBody>
      </p:sp>
      <p:pic>
        <p:nvPicPr>
          <p:cNvPr id="103427" name="内容占位符 103426" descr="吃饭时的基本礼仪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424113" y="1268413"/>
            <a:ext cx="7416800" cy="5113337"/>
          </a:xfrm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26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4450" name="标题 104449"/>
          <p:cNvSpPr>
            <a:spLocks noGrp="1"/>
          </p:cNvSpPr>
          <p:nvPr>
            <p:ph type="title"/>
          </p:nvPr>
        </p:nvSpPr>
        <p:spPr>
          <a:xfrm>
            <a:off x="2133600" y="260350"/>
            <a:ext cx="8355013" cy="576263"/>
          </a:xfrm>
        </p:spPr>
        <p:txBody>
          <a:bodyPr anchor="b"/>
          <a:p>
            <a:r>
              <a:rPr lang="zh-CN" altLang="en-US" sz="4000" b="1" dirty="0">
                <a:solidFill>
                  <a:schemeClr val="tx1"/>
                </a:solidFill>
                <a:ea typeface="黑体" panose="02010609060101010101" pitchFamily="2" charset="-122"/>
              </a:rPr>
              <a:t>调查：你知道子女对父母的礼仪吗？</a:t>
            </a:r>
            <a:endParaRPr lang="zh-CN" altLang="en-US" sz="4000" b="1" dirty="0">
              <a:solidFill>
                <a:schemeClr val="tx1"/>
              </a:solidFill>
              <a:ea typeface="黑体" panose="02010609060101010101" pitchFamily="2" charset="-122"/>
            </a:endParaRPr>
          </a:p>
        </p:txBody>
      </p:sp>
      <p:pic>
        <p:nvPicPr>
          <p:cNvPr id="104451" name="内容占位符 104450" descr="子女对父母的礼仪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135188" y="981075"/>
            <a:ext cx="7848600" cy="5543550"/>
          </a:xfr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99" decel="100000"/>
                                        <p:tgtEl>
                                          <p:spTgt spid="1044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99" decel="100000" fill="hold"/>
                                        <p:tgtEl>
                                          <p:spTgt spid="1044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99" decel="100000" fill="hold"/>
                                        <p:tgtEl>
                                          <p:spTgt spid="1044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99" decel="100000" fill="hold"/>
                                        <p:tgtEl>
                                          <p:spTgt spid="104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99" accel="100000" fill="hold">
                                          <p:stCondLst>
                                            <p:cond delay="799"/>
                                          </p:stCondLst>
                                        </p:cTn>
                                        <p:tgtEl>
                                          <p:spTgt spid="1044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99" accel="100000" fill="hold">
                                          <p:stCondLst>
                                            <p:cond delay="799"/>
                                          </p:stCondLst>
                                        </p:cTn>
                                        <p:tgtEl>
                                          <p:spTgt spid="104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450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5474" name="图片 105473" descr="slide0016_image068"/>
          <p:cNvPicPr>
            <a:picLocks noChangeAspect="1"/>
          </p:cNvPicPr>
          <p:nvPr/>
        </p:nvPicPr>
        <p:blipFill>
          <a:blip r:embed="rId1">
            <a:lum bright="12000" contrast="-17999"/>
          </a:blip>
          <a:stretch>
            <a:fillRect/>
          </a:stretch>
        </p:blipFill>
        <p:spPr>
          <a:xfrm>
            <a:off x="1524000" y="0"/>
            <a:ext cx="9144000" cy="705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5475" name="文本框 105474"/>
          <p:cNvSpPr txBox="1"/>
          <p:nvPr/>
        </p:nvSpPr>
        <p:spPr>
          <a:xfrm>
            <a:off x="2424113" y="2286000"/>
            <a:ext cx="3095625" cy="5791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>
              <a:spcBef>
                <a:spcPct val="50000"/>
              </a:spcBef>
              <a:buClrTx/>
            </a:pPr>
            <a:r>
              <a:rPr lang="zh-CN" altLang="en-US" sz="3200" b="1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做客的礼仪</a:t>
            </a:r>
            <a:endParaRPr lang="zh-CN" altLang="en-US" sz="3200" b="1" dirty="0">
              <a:solidFill>
                <a:srgbClr val="FF33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105476" name="文本框 105475"/>
          <p:cNvSpPr txBox="1"/>
          <p:nvPr/>
        </p:nvSpPr>
        <p:spPr>
          <a:xfrm>
            <a:off x="2667000" y="3810000"/>
            <a:ext cx="6172200" cy="5791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>
              <a:spcBef>
                <a:spcPct val="50000"/>
              </a:spcBef>
              <a:buClrTx/>
            </a:pPr>
            <a:r>
              <a:rPr lang="zh-CN" altLang="en-US" sz="3200" b="1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待客礼仪</a:t>
            </a:r>
            <a:endParaRPr lang="zh-CN" altLang="en-US" sz="2800" b="1">
              <a:solidFill>
                <a:srgbClr val="FF3300"/>
              </a:solidFill>
              <a:latin typeface="宋体" panose="0201060003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05477" name="矩形 105476"/>
          <p:cNvSpPr/>
          <p:nvPr/>
        </p:nvSpPr>
        <p:spPr>
          <a:xfrm>
            <a:off x="2590800" y="4800600"/>
            <a:ext cx="7086600" cy="115824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>
              <a:spcBef>
                <a:spcPct val="50000"/>
              </a:spcBef>
              <a:buClrTx/>
            </a:pPr>
            <a:r>
              <a:rPr lang="zh-CN" altLang="en-US" sz="28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假如你家来了客人，而父母又不在家，</a:t>
            </a:r>
            <a:endParaRPr lang="zh-CN" altLang="en-US" sz="2800" b="1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lvl="0" eaLnBrk="1" hangingPunct="1">
              <a:spcBef>
                <a:spcPct val="50000"/>
              </a:spcBef>
              <a:buClrTx/>
            </a:pPr>
            <a:r>
              <a:rPr lang="zh-CN" altLang="en-US" sz="28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你会如何接待客人？</a:t>
            </a:r>
            <a:endParaRPr lang="zh-CN" altLang="en-US" sz="2800" b="1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5478" name="文本框 105477"/>
          <p:cNvSpPr txBox="1"/>
          <p:nvPr/>
        </p:nvSpPr>
        <p:spPr>
          <a:xfrm>
            <a:off x="6019800" y="1295400"/>
            <a:ext cx="4267200" cy="1280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>
              <a:spcBef>
                <a:spcPct val="50000"/>
              </a:spcBef>
              <a:buClrTx/>
            </a:pPr>
            <a:endParaRPr lang="zh-CN" altLang="en-US" sz="3600" b="1" dirty="0">
              <a:solidFill>
                <a:srgbClr val="666699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lvl="0" eaLnBrk="1" hangingPunct="1">
              <a:spcBef>
                <a:spcPct val="50000"/>
              </a:spcBef>
              <a:buClrTx/>
              <a:buFont typeface="Wingdings" panose="05000000000000000000" pitchFamily="2" charset="2"/>
              <a:buBlip>
                <a:blip r:embed="rId2"/>
              </a:buBlip>
            </a:pPr>
            <a:r>
              <a:rPr lang="zh-CN" altLang="en-US" sz="28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你到别人家做过客吗？</a:t>
            </a:r>
            <a:endParaRPr lang="zh-CN" altLang="en-US" sz="2800" b="1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5479" name="文本框 105478"/>
          <p:cNvSpPr txBox="1"/>
          <p:nvPr/>
        </p:nvSpPr>
        <p:spPr>
          <a:xfrm>
            <a:off x="6096000" y="1981200"/>
            <a:ext cx="4572000" cy="1280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>
              <a:spcBef>
                <a:spcPct val="50000"/>
              </a:spcBef>
              <a:buClrTx/>
            </a:pPr>
            <a:endParaRPr lang="zh-CN" altLang="en-US" sz="3600" b="1" dirty="0">
              <a:solidFill>
                <a:srgbClr val="666699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lvl="0" eaLnBrk="1" hangingPunct="1">
              <a:spcBef>
                <a:spcPct val="50000"/>
              </a:spcBef>
              <a:buClrTx/>
              <a:buFont typeface="Wingdings" panose="05000000000000000000" pitchFamily="2" charset="2"/>
              <a:buBlip>
                <a:blip r:embed="rId2"/>
              </a:buBlip>
            </a:pPr>
            <a:r>
              <a:rPr lang="zh-CN" altLang="en-US" sz="28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做客时要注意什么？</a:t>
            </a:r>
            <a:endParaRPr lang="zh-CN" altLang="en-US" sz="2800" b="1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5480" name="矩形 105479"/>
          <p:cNvSpPr/>
          <p:nvPr/>
        </p:nvSpPr>
        <p:spPr>
          <a:xfrm>
            <a:off x="1774825" y="333375"/>
            <a:ext cx="3505200" cy="13716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1782"/>
              </a:avLst>
            </a:prstTxWarp>
            <a:normAutofit/>
            <a:scene3d>
              <a:camera prst="legacyPerspectiveFront">
                <a:rot lat="20520000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p>
            <a:pPr algn="ctr" eaLnBrk="0" hangingPunct="0"/>
            <a:r>
              <a:rPr lang="zh-CN" altLang="en-US" sz="4800" b="1"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  <a:tileRect/>
                </a:gradFill>
                <a:latin typeface="宋体" panose="02010600030101010101" pitchFamily="2" charset="-122"/>
                <a:ea typeface="宋体" panose="02010600030101010101" pitchFamily="2" charset="-122"/>
              </a:rPr>
              <a:t>社交礼仪知多少</a:t>
            </a:r>
            <a:endParaRPr lang="zh-CN" altLang="en-US" sz="4800" b="1">
              <a:gradFill rotWithShape="0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  <a:tileRect/>
              </a:gra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54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54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54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54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54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54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54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54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54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54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75" grpId="0"/>
      <p:bldP spid="105476" grpId="0"/>
      <p:bldP spid="105477" grpId="0"/>
      <p:bldP spid="105478" grpId="0"/>
      <p:bldP spid="105479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6498" name="文本框 106497"/>
          <p:cNvSpPr txBox="1"/>
          <p:nvPr/>
        </p:nvSpPr>
        <p:spPr>
          <a:xfrm>
            <a:off x="1524000" y="1916113"/>
            <a:ext cx="8893175" cy="30784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>
              <a:spcBef>
                <a:spcPct val="50000"/>
              </a:spcBef>
            </a:pPr>
            <a:r>
              <a:rPr lang="en-US" altLang="zh-CN" sz="2800" b="1">
                <a:latin typeface="黑体" panose="02010609060101010101" pitchFamily="2" charset="-122"/>
                <a:ea typeface="黑体" panose="02010609060101010101" pitchFamily="2" charset="-122"/>
              </a:rPr>
              <a:t>1</a:t>
            </a:r>
            <a:r>
              <a:rPr lang="zh-CN" altLang="en-US" sz="2800" b="1" dirty="0">
                <a:latin typeface="黑体" panose="02010609060101010101" pitchFamily="2" charset="-122"/>
                <a:ea typeface="黑体" panose="02010609060101010101" pitchFamily="2" charset="-122"/>
              </a:rPr>
              <a:t>、得知客人要来访时</a:t>
            </a:r>
            <a:r>
              <a:rPr lang="zh-CN" altLang="en-US" sz="2800" b="1" dirty="0">
                <a:solidFill>
                  <a:srgbClr val="FF33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，应将室内打扫干净，收拾整齐。</a:t>
            </a:r>
            <a:endParaRPr lang="zh-CN" altLang="en-US" sz="2800" b="1" dirty="0">
              <a:solidFill>
                <a:srgbClr val="FF33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>
              <a:spcBef>
                <a:spcPct val="50000"/>
              </a:spcBef>
            </a:pPr>
            <a:r>
              <a:rPr lang="en-US" altLang="zh-CN" sz="2800" b="1">
                <a:latin typeface="黑体" panose="02010609060101010101" pitchFamily="2" charset="-122"/>
                <a:ea typeface="黑体" panose="02010609060101010101" pitchFamily="2" charset="-122"/>
              </a:rPr>
              <a:t>2</a:t>
            </a:r>
            <a:r>
              <a:rPr lang="zh-CN" altLang="en-US" sz="2800" b="1" dirty="0">
                <a:latin typeface="黑体" panose="02010609060101010101" pitchFamily="2" charset="-122"/>
                <a:ea typeface="黑体" panose="02010609060101010101" pitchFamily="2" charset="-122"/>
              </a:rPr>
              <a:t>、客人来时</a:t>
            </a:r>
            <a:r>
              <a:rPr lang="zh-CN" altLang="en-US" sz="2800" b="1" dirty="0">
                <a:solidFill>
                  <a:srgbClr val="FF33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，要及时开门表示欢迎；然后请客人就座，送上茶水。对熟悉的客人可以随便些，对初次登门的客人则尽可能消除其陌生感，使之愉快、自然。</a:t>
            </a:r>
            <a:endParaRPr lang="zh-CN" altLang="en-US" sz="2800" b="1" dirty="0">
              <a:solidFill>
                <a:srgbClr val="FF33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>
              <a:spcBef>
                <a:spcPct val="50000"/>
              </a:spcBef>
            </a:pPr>
            <a:r>
              <a:rPr lang="en-US" altLang="zh-CN" sz="2800" b="1">
                <a:latin typeface="黑体" panose="02010609060101010101" pitchFamily="2" charset="-122"/>
                <a:ea typeface="黑体" panose="02010609060101010101" pitchFamily="2" charset="-122"/>
              </a:rPr>
              <a:t>3</a:t>
            </a:r>
            <a:r>
              <a:rPr lang="zh-CN" altLang="en-US" sz="2800" b="1" dirty="0">
                <a:latin typeface="黑体" panose="02010609060101010101" pitchFamily="2" charset="-122"/>
                <a:ea typeface="黑体" panose="02010609060101010101" pitchFamily="2" charset="-122"/>
              </a:rPr>
              <a:t>、客人离开时</a:t>
            </a:r>
            <a:r>
              <a:rPr lang="zh-CN" altLang="en-US" sz="2800" b="1" dirty="0">
                <a:solidFill>
                  <a:srgbClr val="FF33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，应有礼貌地送到室外，并打招呼“欢迎再来”</a:t>
            </a:r>
            <a:endParaRPr lang="zh-CN" altLang="en-US" sz="2800" b="1">
              <a:solidFill>
                <a:srgbClr val="FF33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06499" name="矩形 106498"/>
          <p:cNvSpPr/>
          <p:nvPr/>
        </p:nvSpPr>
        <p:spPr>
          <a:xfrm>
            <a:off x="1919288" y="188913"/>
            <a:ext cx="2117725" cy="987425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100000"/>
              </a:avLst>
            </a:prstTxWarp>
            <a:normAutofit/>
            <a:scene3d>
              <a:camera prst="legacyPerspectiveFront">
                <a:rot lat="20520000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p>
            <a:pPr algn="ctr" eaLnBrk="0" hangingPunct="0"/>
            <a:r>
              <a:rPr lang="zh-CN" altLang="en-US" sz="3600"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  <a:tileRect/>
                </a:gradFill>
                <a:latin typeface="宋体" panose="02010600030101010101" pitchFamily="2" charset="-122"/>
                <a:ea typeface="宋体" panose="02010600030101010101" pitchFamily="2" charset="-122"/>
              </a:rPr>
              <a:t>待客礼仪</a:t>
            </a:r>
            <a:endParaRPr lang="zh-CN" altLang="en-US" sz="3600">
              <a:gradFill rotWithShape="0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  <a:tileRect/>
              </a:gra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6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06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498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7522" name="文本框 107521"/>
          <p:cNvSpPr txBox="1"/>
          <p:nvPr/>
        </p:nvSpPr>
        <p:spPr>
          <a:xfrm>
            <a:off x="2640013" y="2276475"/>
            <a:ext cx="6781800" cy="5791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>
              <a:spcBef>
                <a:spcPct val="50000"/>
              </a:spcBef>
            </a:pPr>
            <a:r>
              <a:rPr lang="zh-CN" altLang="en-US" sz="3200" b="1" dirty="0">
                <a:latin typeface="Arial" panose="020B0604020202020204" pitchFamily="34" charset="0"/>
                <a:ea typeface="宋体" panose="02010600030101010101" pitchFamily="2" charset="-122"/>
              </a:rPr>
              <a:t>打电话的礼仪有哪些呢？</a:t>
            </a:r>
            <a:endParaRPr lang="zh-CN" altLang="en-US" sz="3200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107523" name="图片 107522" descr="2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0" y="2895600"/>
            <a:ext cx="9144000" cy="3962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7524" name="矩形 107523"/>
          <p:cNvSpPr/>
          <p:nvPr/>
        </p:nvSpPr>
        <p:spPr>
          <a:xfrm>
            <a:off x="1774825" y="333375"/>
            <a:ext cx="3505200" cy="13716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1782"/>
              </a:avLst>
            </a:prstTxWarp>
            <a:normAutofit/>
            <a:scene3d>
              <a:camera prst="legacyPerspectiveFront">
                <a:rot lat="20520000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p>
            <a:pPr algn="ctr"/>
            <a:r>
              <a:rPr lang="zh-CN" altLang="en-US" sz="4800" b="1"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  <a:tileRect/>
                </a:gradFill>
                <a:latin typeface="宋体" panose="02010600030101010101" pitchFamily="2" charset="-122"/>
                <a:ea typeface="宋体" panose="02010600030101010101" pitchFamily="2" charset="-122"/>
              </a:rPr>
              <a:t>社交礼仪知多少</a:t>
            </a:r>
            <a:endParaRPr lang="zh-CN" altLang="en-US" sz="4800" b="1">
              <a:gradFill rotWithShape="0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  <a:tileRect/>
              </a:gra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8546" name="标题 108545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1143000"/>
          </a:xfrm>
        </p:spPr>
        <p:txBody>
          <a:bodyPr anchor="b"/>
          <a:p>
            <a:r>
              <a:rPr lang="zh-CN" altLang="en-US" b="1" dirty="0">
                <a:solidFill>
                  <a:srgbClr val="FF3300"/>
                </a:solidFill>
                <a:ea typeface="幼圆" panose="02010509060101010101" pitchFamily="49" charset="-122"/>
              </a:rPr>
              <a:t>电话礼仪</a:t>
            </a:r>
            <a:endParaRPr lang="zh-CN" altLang="en-US" b="1" dirty="0">
              <a:solidFill>
                <a:srgbClr val="FF3300"/>
              </a:solidFill>
              <a:ea typeface="幼圆" panose="02010509060101010101" pitchFamily="49" charset="-122"/>
            </a:endParaRPr>
          </a:p>
        </p:txBody>
      </p:sp>
      <p:sp>
        <p:nvSpPr>
          <p:cNvPr id="108547" name="文本占位符 108546"/>
          <p:cNvSpPr>
            <a:spLocks noGrp="1"/>
          </p:cNvSpPr>
          <p:nvPr>
            <p:ph type="body" idx="1"/>
          </p:nvPr>
        </p:nvSpPr>
        <p:spPr>
          <a:xfrm>
            <a:off x="1524000" y="1268413"/>
            <a:ext cx="9036050" cy="4968875"/>
          </a:xfrm>
        </p:spPr>
        <p:txBody>
          <a:bodyPr/>
          <a:p>
            <a:pPr>
              <a:lnSpc>
                <a:spcPct val="90000"/>
              </a:lnSpc>
            </a:pPr>
            <a:r>
              <a:rPr lang="zh-CN" altLang="en-US" sz="3600" b="1" dirty="0"/>
              <a:t>拨打电话的一方要主动报上姓名。</a:t>
            </a:r>
            <a:endParaRPr lang="zh-CN" altLang="en-US" sz="3600" b="1" dirty="0"/>
          </a:p>
          <a:p>
            <a:pPr>
              <a:lnSpc>
                <a:spcPct val="90000"/>
              </a:lnSpc>
            </a:pPr>
            <a:r>
              <a:rPr lang="zh-CN" altLang="en-US" sz="3600" b="1" dirty="0"/>
              <a:t>接电话的一方要运用礼貌用语，如“你好”、“请问”、“请等一下”，仔细聆听。</a:t>
            </a:r>
            <a:endParaRPr lang="zh-CN" altLang="en-US" sz="3600" b="1" dirty="0"/>
          </a:p>
          <a:p>
            <a:pPr>
              <a:lnSpc>
                <a:spcPct val="90000"/>
              </a:lnSpc>
            </a:pPr>
            <a:r>
              <a:rPr lang="zh-CN" altLang="en-US" sz="3600" b="1" dirty="0"/>
              <a:t>通话内容结束后学会说“再见”，挂电话要轻拿轻放，不要摔电话，或重重地挂电话。</a:t>
            </a:r>
            <a:endParaRPr lang="zh-CN" altLang="en-US" sz="3600" b="1" dirty="0"/>
          </a:p>
          <a:p>
            <a:pPr>
              <a:lnSpc>
                <a:spcPct val="90000"/>
              </a:lnSpc>
            </a:pPr>
            <a:r>
              <a:rPr lang="zh-CN" altLang="en-US" sz="3600" b="1" dirty="0"/>
              <a:t>在图书馆、课室、自习室等场所响起手机或使用手机是极不文明的行为。</a:t>
            </a:r>
            <a:endParaRPr lang="zh-CN" altLang="en-US" sz="3600" b="1" dirty="0"/>
          </a:p>
          <a:p>
            <a:pPr>
              <a:lnSpc>
                <a:spcPct val="90000"/>
              </a:lnSpc>
            </a:pPr>
            <a:r>
              <a:rPr lang="zh-CN" altLang="en-US" sz="3600" b="1" dirty="0"/>
              <a:t>错打电话或错接电话都要有礼貌地道歉</a:t>
            </a:r>
            <a:endParaRPr lang="zh-CN" altLang="en-US" sz="3600" b="1" dirty="0"/>
          </a:p>
          <a:p>
            <a:pPr>
              <a:lnSpc>
                <a:spcPct val="90000"/>
              </a:lnSpc>
              <a:buNone/>
            </a:pPr>
            <a:endParaRPr lang="zh-CN" altLang="en-US" sz="3600" b="1" dirty="0"/>
          </a:p>
        </p:txBody>
      </p:sp>
      <p:pic>
        <p:nvPicPr>
          <p:cNvPr id="108548" name="图片 108547" descr="feelin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67213" y="115888"/>
            <a:ext cx="833437" cy="10715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8549" name="图片 108548" descr="feelin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91400" y="152400"/>
            <a:ext cx="833438" cy="107156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08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7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9570" name="标题 109569"/>
          <p:cNvSpPr>
            <a:spLocks noGrp="1"/>
          </p:cNvSpPr>
          <p:nvPr>
            <p:ph type="title"/>
          </p:nvPr>
        </p:nvSpPr>
        <p:spPr/>
        <p:txBody>
          <a:bodyPr anchor="b"/>
          <a:p>
            <a:endParaRPr lang="zh-CN" altLang="en-US" sz="4000" b="1" dirty="0">
              <a:solidFill>
                <a:srgbClr val="FF3300"/>
              </a:solidFill>
              <a:ea typeface="黑体" panose="02010609060101010101" pitchFamily="2" charset="-122"/>
            </a:endParaRPr>
          </a:p>
        </p:txBody>
      </p:sp>
      <p:sp>
        <p:nvSpPr>
          <p:cNvPr id="109571" name="矩形 109570"/>
          <p:cNvSpPr/>
          <p:nvPr/>
        </p:nvSpPr>
        <p:spPr>
          <a:xfrm>
            <a:off x="2063750" y="2636838"/>
            <a:ext cx="8041640" cy="76835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lvl="0" eaLnBrk="1" hangingPunct="1"/>
            <a:r>
              <a:rPr lang="zh-CN" altLang="en-US" b="1" dirty="0">
                <a:latin typeface="Arial Black" panose="020B0A04020102020204" pitchFamily="34" charset="0"/>
                <a:ea typeface="宋体" panose="02010600030101010101" pitchFamily="2" charset="-122"/>
              </a:rPr>
              <a:t>三、中学生在社会生活中的礼仪</a:t>
            </a:r>
            <a:endParaRPr lang="zh-CN" altLang="en-US" b="1" dirty="0"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10594" name="表格 110593"/>
          <p:cNvGraphicFramePr/>
          <p:nvPr/>
        </p:nvGraphicFramePr>
        <p:xfrm>
          <a:off x="1919288" y="692150"/>
          <a:ext cx="8353425" cy="5523865"/>
        </p:xfrm>
        <a:graphic>
          <a:graphicData uri="http://schemas.openxmlformats.org/drawingml/2006/table">
            <a:tbl>
              <a:tblPr/>
              <a:tblGrid>
                <a:gridCol w="5904230"/>
                <a:gridCol w="1296670"/>
                <a:gridCol w="1152525"/>
              </a:tblGrid>
              <a:tr h="719455"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>
                        <a:spcBef>
                          <a:spcPct val="50000"/>
                        </a:spcBef>
                        <a:buClrTx/>
                        <a:buNone/>
                      </a:pPr>
                      <a:endParaRPr lang="zh-CN" altLang="en-US" sz="2400" dirty="0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400" dirty="0"/>
                        <a:t>应说</a:t>
                      </a:r>
                      <a:endParaRPr lang="zh-CN" altLang="en-US" sz="2400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50000"/>
                        </a:spcBef>
                        <a:buClrTx/>
                        <a:buNone/>
                      </a:pPr>
                      <a:r>
                        <a:rPr lang="zh-CN" altLang="en-US" sz="2400" dirty="0"/>
                        <a:t>应做</a:t>
                      </a:r>
                      <a:endParaRPr lang="zh-CN" altLang="en-US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3405"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>
                        <a:spcBef>
                          <a:spcPct val="50000"/>
                        </a:spcBef>
                        <a:buClrTx/>
                        <a:buNone/>
                      </a:pPr>
                      <a:r>
                        <a:rPr lang="zh-CN" altLang="en-US" sz="2400" b="1" dirty="0"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当你见到一个许久未见的朋友时</a:t>
                      </a:r>
                      <a:endParaRPr lang="zh-CN" altLang="en-US" sz="2400" b="1" dirty="0"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400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9430"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400" b="1" dirty="0"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当你家里有客人来时</a:t>
                      </a:r>
                      <a:endParaRPr lang="zh-CN" altLang="en-US" sz="2400" b="1" dirty="0"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400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6260"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400" b="1" dirty="0"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当你参加学校的开学典礼时</a:t>
                      </a:r>
                      <a:endParaRPr lang="zh-CN" altLang="en-US" sz="2400" b="1" dirty="0"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400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8640"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400" b="1" dirty="0"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当你和朋友一起吃饭，中途有事要先走时</a:t>
                      </a:r>
                      <a:r>
                        <a:rPr lang="zh-CN" altLang="en-US" b="1" dirty="0"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 </a:t>
                      </a:r>
                      <a:endParaRPr lang="zh-CN" altLang="en-US" b="1" dirty="0"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400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8955"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400" b="1" dirty="0"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当你到老师办公室或见到老师时</a:t>
                      </a:r>
                      <a:endParaRPr lang="zh-CN" altLang="en-US" sz="2400" b="1" dirty="0"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400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9430"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400" b="1" dirty="0"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当有领导双手给你颁发证书时</a:t>
                      </a:r>
                      <a:endParaRPr lang="zh-CN" altLang="en-US" sz="2400" b="1" dirty="0"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400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9430"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400" b="1" dirty="0"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当你不小心把饮料溅到他人身上时</a:t>
                      </a:r>
                      <a:endParaRPr lang="zh-CN" altLang="en-US" sz="2400" b="1" dirty="0"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400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9430"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400" b="1" dirty="0"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当外国朋友送你礼物时</a:t>
                      </a:r>
                      <a:endParaRPr lang="zh-CN" altLang="en-US" sz="2400" b="1" dirty="0"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400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9430"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400" b="1" dirty="0"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当你接到一个陌生人的电话时</a:t>
                      </a:r>
                      <a:endParaRPr lang="zh-CN" altLang="en-US" sz="2400" b="1"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400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0640" name="矩形 110639"/>
          <p:cNvSpPr/>
          <p:nvPr/>
        </p:nvSpPr>
        <p:spPr>
          <a:xfrm>
            <a:off x="3071813" y="692150"/>
            <a:ext cx="3240087" cy="649288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  <a:normAutofit lnSpcReduction="10000"/>
          </a:bodyPr>
          <a:p>
            <a:pPr algn="ctr"/>
            <a:r>
              <a:rPr lang="zh-CN" altLang="en-US" sz="4000">
                <a:gradFill rotWithShape="0">
                  <a:gsLst>
                    <a:gs pos="0">
                      <a:srgbClr val="9999FF"/>
                    </a:gs>
                    <a:gs pos="100000">
                      <a:srgbClr val="009999"/>
                    </a:gs>
                  </a:gsLst>
                  <a:lin ang="5400000" scaled="1"/>
                  <a:tileRect/>
                </a:gradFill>
                <a:effectLst>
                  <a:outerShdw dist="53882" dir="2699999" algn="ctr" rotWithShape="0">
                    <a:srgbClr val="C0C0C0">
                      <a:alpha val="80000"/>
                    </a:srgbClr>
                  </a:outerShdw>
                </a:effectLst>
                <a:latin typeface="华文行楷" panose="02010800040101010101" charset="-122"/>
                <a:ea typeface="华文行楷" panose="02010800040101010101" charset="-122"/>
              </a:rPr>
              <a:t>情境课堂</a:t>
            </a:r>
            <a:endParaRPr lang="zh-CN" altLang="en-US" sz="4000">
              <a:gradFill rotWithShape="0">
                <a:gsLst>
                  <a:gs pos="0">
                    <a:srgbClr val="9999FF"/>
                  </a:gs>
                  <a:gs pos="100000">
                    <a:srgbClr val="009999"/>
                  </a:gs>
                </a:gsLst>
                <a:lin ang="5400000" scaled="1"/>
                <a:tileRect/>
              </a:gradFill>
              <a:effectLst>
                <a:outerShdw dist="53882" dir="2699999" algn="ctr" rotWithShape="0">
                  <a:srgbClr val="C0C0C0">
                    <a:alpha val="80000"/>
                  </a:srgbClr>
                </a:outerShdw>
              </a:effectLst>
              <a:latin typeface="华文行楷" panose="02010800040101010101" charset="-122"/>
              <a:ea typeface="华文行楷" panose="02010800040101010101" charset="-122"/>
            </a:endParaRPr>
          </a:p>
        </p:txBody>
      </p:sp>
    </p:spTree>
  </p:cSld>
  <p:clrMapOvr>
    <a:masterClrMapping/>
  </p:clrMapOvr>
  <p:transition spd="med">
    <p:randomBar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1618" name="标题 111617"/>
          <p:cNvSpPr>
            <a:spLocks noGrp="1"/>
          </p:cNvSpPr>
          <p:nvPr>
            <p:ph type="title"/>
          </p:nvPr>
        </p:nvSpPr>
        <p:spPr/>
        <p:txBody>
          <a:bodyPr anchor="b"/>
          <a:p>
            <a:endParaRPr lang="zh-CN" altLang="en-US" dirty="0"/>
          </a:p>
        </p:txBody>
      </p:sp>
      <p:sp>
        <p:nvSpPr>
          <p:cNvPr id="111619" name="文本占位符 111618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 dirty="0"/>
          </a:p>
        </p:txBody>
      </p:sp>
      <p:pic>
        <p:nvPicPr>
          <p:cNvPr id="111620" name="图片 111619" descr="2008101137322493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71600" y="228600"/>
            <a:ext cx="9448800" cy="7391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1621" name="矩形 111620"/>
          <p:cNvSpPr/>
          <p:nvPr/>
        </p:nvSpPr>
        <p:spPr>
          <a:xfrm>
            <a:off x="1752600" y="990600"/>
            <a:ext cx="6769100" cy="2455863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14287"/>
              </a:avLst>
            </a:prstTxWarp>
            <a:normAutofit/>
            <a:scene3d>
              <a:camera prst="legacyPerspectiveFront">
                <a:rot lat="20520000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p>
            <a:pPr algn="ctr" eaLnBrk="0" hangingPunct="0"/>
            <a:r>
              <a:rPr lang="zh-CN" altLang="en-US" sz="3600"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  <a:tileRect/>
                </a:gradFill>
                <a:latin typeface="幼圆" panose="02010509060101010101" pitchFamily="49" charset="-122"/>
                <a:ea typeface="幼圆" panose="02010509060101010101" pitchFamily="49" charset="-122"/>
              </a:rPr>
              <a:t>文明礼仪知识问答：</a:t>
            </a:r>
            <a:endParaRPr lang="zh-CN" altLang="en-US" sz="3600">
              <a:gradFill rotWithShape="0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  <a:tileRect/>
              </a:gra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111622" name="图片 111621" descr="2006032711115196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-228600"/>
            <a:ext cx="2133600" cy="21336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1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16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16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0834" name="标题 120833"/>
          <p:cNvSpPr>
            <a:spLocks noGrp="1"/>
          </p:cNvSpPr>
          <p:nvPr>
            <p:ph type="title"/>
          </p:nvPr>
        </p:nvSpPr>
        <p:spPr/>
        <p:txBody>
          <a:bodyPr anchor="b"/>
          <a:p>
            <a:endParaRPr lang="zh-CN" altLang="en-US" dirty="0"/>
          </a:p>
        </p:txBody>
      </p:sp>
      <p:sp>
        <p:nvSpPr>
          <p:cNvPr id="120835" name="文本占位符 120834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 dirty="0"/>
          </a:p>
        </p:txBody>
      </p:sp>
      <p:pic>
        <p:nvPicPr>
          <p:cNvPr id="120836" name="图片 120835" descr="15c41100742f8ba1eb50cd6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0" y="0"/>
            <a:ext cx="9753600" cy="7315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0837" name="图片 120836" descr="u=2078588063,518386831&amp;fm=0&amp;gp=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9200" y="1600200"/>
            <a:ext cx="1714500" cy="2286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0838" name="文本框 120837"/>
          <p:cNvSpPr txBox="1"/>
          <p:nvPr/>
        </p:nvSpPr>
        <p:spPr>
          <a:xfrm>
            <a:off x="1752600" y="381000"/>
            <a:ext cx="8382000" cy="77724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endParaRPr lang="zh-CN" altLang="en-US" sz="3600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eaLnBrk="1" hangingPunct="1"/>
            <a:r>
              <a:rPr lang="zh-CN" altLang="en-US" sz="3600" b="1" dirty="0">
                <a:latin typeface="黑体" panose="02010609060101010101" pitchFamily="2" charset="-122"/>
                <a:ea typeface="黑体" panose="02010609060101010101" pitchFamily="2" charset="-122"/>
              </a:rPr>
              <a:t>一、按时出勤：因故不能正常出勤，需本人当面向辅导员请假，并填写（           ）。</a:t>
            </a:r>
            <a:endParaRPr lang="zh-CN" altLang="en-US" sz="36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endParaRPr lang="zh-CN" altLang="en-US" sz="3600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eaLnBrk="1" hangingPunct="1"/>
            <a:r>
              <a:rPr lang="zh-CN" altLang="en-US" sz="3600" b="1" dirty="0">
                <a:latin typeface="黑体" panose="02010609060101010101" pitchFamily="2" charset="-122"/>
                <a:ea typeface="黑体" panose="02010609060101010101" pitchFamily="2" charset="-122"/>
              </a:rPr>
              <a:t>二、穿戴要干净整洁，不能穿奇装异服，男生不准穿（        ），女生不准穿（               ）。</a:t>
            </a:r>
            <a:endParaRPr lang="zh-CN" altLang="en-US" sz="36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endParaRPr lang="zh-CN" altLang="en-US" sz="36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endParaRPr lang="zh-CN" altLang="en-US" sz="36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endParaRPr lang="zh-CN" altLang="en-US" sz="3600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eaLnBrk="1" hangingPunct="1"/>
            <a:endParaRPr lang="zh-CN" altLang="en-US" sz="3600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eaLnBrk="1" hangingPunct="1"/>
            <a:endParaRPr lang="zh-CN" altLang="en-US" sz="3600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eaLnBrk="1" hangingPunct="1"/>
            <a:endParaRPr lang="zh-CN" altLang="en-US" sz="36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20839" name="矩形 120838"/>
          <p:cNvSpPr/>
          <p:nvPr/>
        </p:nvSpPr>
        <p:spPr>
          <a:xfrm>
            <a:off x="5334000" y="304800"/>
            <a:ext cx="2133600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60000"/>
          </a:bodyPr>
          <a:p>
            <a:pPr algn="ctr"/>
            <a:r>
              <a:rPr lang="zh-CN" altLang="en-US" sz="3600">
                <a:ln w="19050" cap="flat" cmpd="sng">
                  <a:solidFill>
                    <a:srgbClr val="99CC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66CC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部分填空题</a:t>
            </a:r>
            <a:endParaRPr lang="zh-CN" altLang="en-US" sz="3600">
              <a:ln w="19050" cap="flat" cmpd="sng">
                <a:solidFill>
                  <a:srgbClr val="99CCFF"/>
                </a:solidFill>
                <a:prstDash val="solid"/>
                <a:headEnd type="none" w="med" len="med"/>
                <a:tailEnd type="none" w="med" len="med"/>
              </a:ln>
              <a:solidFill>
                <a:srgbClr val="0066CC"/>
              </a:solidFill>
              <a:effectLst>
                <a:outerShdw dist="35921" dir="2699999" algn="ctr" rotWithShape="0">
                  <a:srgbClr val="990000"/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20840" name="文本框 120839"/>
          <p:cNvSpPr txBox="1"/>
          <p:nvPr/>
        </p:nvSpPr>
        <p:spPr>
          <a:xfrm>
            <a:off x="6934200" y="1524000"/>
            <a:ext cx="1371600" cy="3657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>
              <a:spcBef>
                <a:spcPct val="50000"/>
              </a:spcBef>
            </a:pPr>
            <a:endParaRPr lang="zh-CN" altLang="en-US" sz="18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1858" name="标题 121857"/>
          <p:cNvSpPr>
            <a:spLocks noGrp="1"/>
          </p:cNvSpPr>
          <p:nvPr>
            <p:ph type="title"/>
          </p:nvPr>
        </p:nvSpPr>
        <p:spPr/>
        <p:txBody>
          <a:bodyPr anchor="b"/>
          <a:p>
            <a:endParaRPr lang="zh-CN" altLang="en-US" dirty="0"/>
          </a:p>
        </p:txBody>
      </p:sp>
      <p:sp>
        <p:nvSpPr>
          <p:cNvPr id="121859" name="文本占位符 121858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 dirty="0"/>
          </a:p>
        </p:txBody>
      </p:sp>
      <p:pic>
        <p:nvPicPr>
          <p:cNvPr id="121860" name="图片 121859" descr="15c41100742f8ba1eb50cd6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0" y="0"/>
            <a:ext cx="9753600" cy="7315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1861" name="图片 121860" descr="u=2078588063,518386831&amp;fm=0&amp;gp=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9200" y="1600200"/>
            <a:ext cx="1714500" cy="2286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1862" name="文本框 121861"/>
          <p:cNvSpPr txBox="1"/>
          <p:nvPr/>
        </p:nvSpPr>
        <p:spPr>
          <a:xfrm>
            <a:off x="1676400" y="1219200"/>
            <a:ext cx="8229600" cy="39319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3600" b="1" dirty="0">
                <a:latin typeface="黑体" panose="02010609060101010101" pitchFamily="2" charset="-122"/>
                <a:ea typeface="黑体" panose="02010609060101010101" pitchFamily="2" charset="-122"/>
              </a:rPr>
              <a:t>三、遇见老师要行礼，问声“（            ）”，遇见同学要热情打招呼。</a:t>
            </a:r>
            <a:endParaRPr lang="zh-CN" altLang="en-US" sz="36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endParaRPr lang="zh-CN" altLang="en-US" sz="36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zh-CN" altLang="en-US" sz="3600" b="1" dirty="0">
                <a:latin typeface="黑体" panose="02010609060101010101" pitchFamily="2" charset="-122"/>
                <a:ea typeface="黑体" panose="02010609060101010101" pitchFamily="2" charset="-122"/>
              </a:rPr>
              <a:t>四、进入校门后讲话要小声，轻步登楼靠右行，禁止（            ），不准在校内（                  ）。</a:t>
            </a:r>
            <a:endParaRPr lang="zh-CN" altLang="en-US" sz="3600" b="1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21863" name="文本框 121862"/>
          <p:cNvSpPr txBox="1"/>
          <p:nvPr/>
        </p:nvSpPr>
        <p:spPr>
          <a:xfrm>
            <a:off x="6096000" y="3048000"/>
            <a:ext cx="457200" cy="685800"/>
          </a:xfrm>
          <a:prstGeom prst="rect">
            <a:avLst/>
          </a:prstGeom>
          <a:noFill/>
          <a:ln w="9525">
            <a:noFill/>
          </a:ln>
        </p:spPr>
        <p:txBody>
          <a:bodyPr vert="eaVert">
            <a:spAutoFit/>
          </a:bodyPr>
          <a:p>
            <a:pPr lvl="0" eaLnBrk="1" hangingPunct="1">
              <a:spcBef>
                <a:spcPct val="50000"/>
              </a:spcBef>
            </a:pPr>
            <a:endParaRPr lang="zh-CN" altLang="en-US" sz="18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882" name="标题 122881"/>
          <p:cNvSpPr>
            <a:spLocks noGrp="1"/>
          </p:cNvSpPr>
          <p:nvPr>
            <p:ph type="title"/>
          </p:nvPr>
        </p:nvSpPr>
        <p:spPr/>
        <p:txBody>
          <a:bodyPr anchor="b"/>
          <a:p>
            <a:endParaRPr lang="zh-CN" altLang="en-US" dirty="0"/>
          </a:p>
        </p:txBody>
      </p:sp>
      <p:sp>
        <p:nvSpPr>
          <p:cNvPr id="122883" name="文本占位符 12288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 dirty="0"/>
          </a:p>
        </p:txBody>
      </p:sp>
      <p:pic>
        <p:nvPicPr>
          <p:cNvPr id="122884" name="图片 122883" descr="15c41100742f8ba1eb50cd6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0" y="0"/>
            <a:ext cx="9753600" cy="7315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2885" name="图片 122884" descr="u=2078588063,518386831&amp;fm=0&amp;gp=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9200" y="1600200"/>
            <a:ext cx="1714500" cy="2286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2886" name="文本框 122885"/>
          <p:cNvSpPr txBox="1"/>
          <p:nvPr/>
        </p:nvSpPr>
        <p:spPr>
          <a:xfrm>
            <a:off x="2063750" y="1412875"/>
            <a:ext cx="7543800" cy="496824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4000" dirty="0">
                <a:latin typeface="黑体" panose="02010609060101010101" pitchFamily="2" charset="-122"/>
                <a:ea typeface="黑体" panose="02010609060101010101" pitchFamily="2" charset="-122"/>
              </a:rPr>
              <a:t>五、广播操铃声响后，应马上集合；集合要做到（              ）。</a:t>
            </a:r>
            <a:endParaRPr lang="zh-CN" altLang="en-US" sz="4000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endParaRPr lang="zh-CN" altLang="en-US" sz="4000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zh-CN" altLang="en-US" sz="4000" b="1" dirty="0">
                <a:latin typeface="黑体" panose="02010609060101010101" pitchFamily="2" charset="-122"/>
                <a:ea typeface="黑体" panose="02010609060101010101" pitchFamily="2" charset="-122"/>
              </a:rPr>
              <a:t>六、 课前要准备好学习用品，不能带（        ）进教室，上课时应当（       ），不准（     ）。</a:t>
            </a:r>
            <a:endParaRPr lang="zh-CN" altLang="en-US" sz="4000" b="1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3906" name="标题 123905"/>
          <p:cNvSpPr>
            <a:spLocks noGrp="1"/>
          </p:cNvSpPr>
          <p:nvPr>
            <p:ph type="title"/>
          </p:nvPr>
        </p:nvSpPr>
        <p:spPr/>
        <p:txBody>
          <a:bodyPr anchor="b"/>
          <a:p>
            <a:endParaRPr lang="zh-CN" altLang="en-US" dirty="0"/>
          </a:p>
        </p:txBody>
      </p:sp>
      <p:sp>
        <p:nvSpPr>
          <p:cNvPr id="123907" name="文本占位符 123906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 dirty="0"/>
          </a:p>
        </p:txBody>
      </p:sp>
      <p:pic>
        <p:nvPicPr>
          <p:cNvPr id="123908" name="图片 123907" descr="15c41100742f8ba1eb50cd6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0" y="0"/>
            <a:ext cx="9753600" cy="7315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3909" name="图片 123908" descr="u=2078588063,518386831&amp;fm=0&amp;gp=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9200" y="1600200"/>
            <a:ext cx="1714500" cy="2286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3910" name="文本框 123909"/>
          <p:cNvSpPr txBox="1"/>
          <p:nvPr/>
        </p:nvSpPr>
        <p:spPr>
          <a:xfrm>
            <a:off x="2098675" y="981075"/>
            <a:ext cx="8569325" cy="56388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algn="just" eaLnBrk="1" hangingPunct="1"/>
            <a:endParaRPr lang="zh-CN" altLang="en-US" sz="3200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algn="just" eaLnBrk="1" hangingPunct="1"/>
            <a:r>
              <a:rPr lang="zh-CN" altLang="en-US" sz="3600" b="1" dirty="0">
                <a:latin typeface="黑体" panose="02010609060101010101" pitchFamily="2" charset="-122"/>
                <a:ea typeface="黑体" panose="02010609060101010101" pitchFamily="2" charset="-122"/>
              </a:rPr>
              <a:t>七、课间不要追逐奔跑，禁止在走道上（             ）。不随便吐痰、倒水、丢纸屑、果皮。</a:t>
            </a:r>
            <a:endParaRPr lang="zh-CN" altLang="en-US" sz="36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algn="just" eaLnBrk="1" hangingPunct="1"/>
            <a:endParaRPr lang="zh-CN" altLang="en-US" sz="3200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algn="just" eaLnBrk="1" hangingPunct="1"/>
            <a:r>
              <a:rPr lang="zh-CN" altLang="en-US" sz="3200" b="1" dirty="0">
                <a:latin typeface="黑体" panose="02010609060101010101" pitchFamily="2" charset="-122"/>
                <a:ea typeface="黑体" panose="02010609060101010101" pitchFamily="2" charset="-122"/>
              </a:rPr>
              <a:t>八、不准在寝室使用（     ），不准骑（         ），如与对方起争纷要第一时间找辅导员解决，不能（    ）发生冲突。在校不能参与赌博，校园内男女交往不能 （           ）。不能轻信其他学校同学擅自误入（     ）组织。</a:t>
            </a:r>
            <a:endParaRPr lang="zh-CN" altLang="en-US" sz="3200" b="1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23912" name="文本框 123911"/>
          <p:cNvSpPr txBox="1"/>
          <p:nvPr/>
        </p:nvSpPr>
        <p:spPr>
          <a:xfrm>
            <a:off x="7543800" y="1828800"/>
            <a:ext cx="1219200" cy="6400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>
              <a:spcBef>
                <a:spcPct val="50000"/>
              </a:spcBef>
            </a:pPr>
            <a:r>
              <a:rPr lang="zh-CN" altLang="en-US" sz="36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二楼</a:t>
            </a:r>
            <a:endParaRPr lang="zh-CN" altLang="en-US" sz="3600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39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39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12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4930" name="文本占位符 124929"/>
          <p:cNvSpPr>
            <a:spLocks noGrp="1"/>
          </p:cNvSpPr>
          <p:nvPr>
            <p:ph type="body" idx="1"/>
          </p:nvPr>
        </p:nvSpPr>
        <p:spPr>
          <a:xfrm>
            <a:off x="1524000" y="908050"/>
            <a:ext cx="7913688" cy="4319588"/>
          </a:xfrm>
        </p:spPr>
        <p:txBody>
          <a:bodyPr/>
          <a:p>
            <a:pPr>
              <a:lnSpc>
                <a:spcPct val="90000"/>
              </a:lnSpc>
              <a:spcBef>
                <a:spcPct val="0"/>
              </a:spcBef>
              <a:buClr>
                <a:schemeClr val="bg1"/>
              </a:buClr>
              <a:buNone/>
            </a:pPr>
            <a:r>
              <a:rPr lang="zh-CN" altLang="en-US" sz="4000" b="1" dirty="0">
                <a:solidFill>
                  <a:schemeClr val="accent2"/>
                </a:solidFill>
              </a:rPr>
              <a:t>     </a:t>
            </a:r>
            <a:r>
              <a:rPr lang="zh-CN" altLang="en-US" sz="4000" b="1" dirty="0">
                <a:solidFill>
                  <a:srgbClr val="FF0000"/>
                </a:solidFill>
              </a:rPr>
              <a:t>你相信吗？？</a:t>
            </a:r>
            <a:endParaRPr lang="zh-CN" altLang="en-US" sz="4000" b="1" dirty="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  <a:spcBef>
                <a:spcPct val="0"/>
              </a:spcBef>
              <a:buClr>
                <a:schemeClr val="bg1"/>
              </a:buClr>
              <a:buNone/>
            </a:pPr>
            <a:endParaRPr lang="zh-CN" altLang="en-US" sz="4000" b="1" dirty="0">
              <a:solidFill>
                <a:schemeClr val="accent2"/>
              </a:solidFill>
            </a:endParaRPr>
          </a:p>
          <a:p>
            <a:pPr>
              <a:lnSpc>
                <a:spcPct val="90000"/>
              </a:lnSpc>
              <a:spcBef>
                <a:spcPct val="0"/>
              </a:spcBef>
              <a:buClr>
                <a:schemeClr val="bg1"/>
              </a:buClr>
              <a:buNone/>
            </a:pPr>
            <a:endParaRPr lang="zh-CN" altLang="en-US" sz="4000" b="1" dirty="0">
              <a:solidFill>
                <a:schemeClr val="accent2"/>
              </a:solidFill>
            </a:endParaRPr>
          </a:p>
          <a:p>
            <a:pPr>
              <a:lnSpc>
                <a:spcPct val="90000"/>
              </a:lnSpc>
              <a:spcBef>
                <a:spcPct val="0"/>
              </a:spcBef>
              <a:buClr>
                <a:schemeClr val="bg1"/>
              </a:buClr>
              <a:buNone/>
            </a:pPr>
            <a:endParaRPr lang="zh-CN" altLang="en-US" sz="4000" b="1" dirty="0">
              <a:solidFill>
                <a:schemeClr val="accent2"/>
              </a:solidFill>
            </a:endParaRPr>
          </a:p>
          <a:p>
            <a:pPr>
              <a:lnSpc>
                <a:spcPct val="90000"/>
              </a:lnSpc>
              <a:spcBef>
                <a:spcPct val="0"/>
              </a:spcBef>
              <a:buClr>
                <a:schemeClr val="bg1"/>
              </a:buClr>
              <a:buNone/>
            </a:pPr>
            <a:endParaRPr lang="zh-CN" altLang="en-US" sz="4000" b="1" dirty="0">
              <a:solidFill>
                <a:schemeClr val="accent2"/>
              </a:solidFill>
            </a:endParaRPr>
          </a:p>
          <a:p>
            <a:pPr>
              <a:lnSpc>
                <a:spcPct val="90000"/>
              </a:lnSpc>
              <a:spcBef>
                <a:spcPct val="0"/>
              </a:spcBef>
              <a:buClr>
                <a:schemeClr val="bg1"/>
              </a:buClr>
              <a:buNone/>
            </a:pPr>
            <a:r>
              <a:rPr lang="zh-CN" altLang="en-US" sz="4000" b="1" dirty="0">
                <a:solidFill>
                  <a:schemeClr val="accent2"/>
                </a:solidFill>
              </a:rPr>
              <a:t>   </a:t>
            </a:r>
            <a:r>
              <a:rPr lang="zh-CN" altLang="en-US" sz="4000" b="1" dirty="0">
                <a:solidFill>
                  <a:srgbClr val="0000FF"/>
                </a:solidFill>
              </a:rPr>
              <a:t>一根小小的柱子，一截细细的链子，拴得住一头千斤重的大象？</a:t>
            </a:r>
            <a:endParaRPr lang="zh-CN" altLang="en-US" sz="4000" b="1" dirty="0">
              <a:solidFill>
                <a:srgbClr val="0000FF"/>
              </a:solidFill>
            </a:endParaRPr>
          </a:p>
          <a:p>
            <a:pPr>
              <a:lnSpc>
                <a:spcPct val="90000"/>
              </a:lnSpc>
            </a:pPr>
            <a:endParaRPr lang="zh-CN" altLang="en-US" sz="4000" b="1" dirty="0">
              <a:solidFill>
                <a:schemeClr val="accent2"/>
              </a:solidFill>
            </a:endParaRPr>
          </a:p>
        </p:txBody>
      </p:sp>
      <p:pic>
        <p:nvPicPr>
          <p:cNvPr id="124931" name="图片 124930" descr="象之二">
            <a:hlinkClick r:id="rId1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1175" y="138113"/>
            <a:ext cx="4826000" cy="321786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5954" name="云形标注 125953"/>
          <p:cNvSpPr/>
          <p:nvPr/>
        </p:nvSpPr>
        <p:spPr>
          <a:xfrm rot="10800000">
            <a:off x="1847850" y="4652963"/>
            <a:ext cx="8137525" cy="1800225"/>
          </a:xfrm>
          <a:prstGeom prst="cloudCallout">
            <a:avLst>
              <a:gd name="adj1" fmla="val -28639"/>
              <a:gd name="adj2" fmla="val 70014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rot="10800000"/>
          <a:p>
            <a:pPr lvl="0" algn="ctr" eaLnBrk="1" hangingPunct="1"/>
            <a:endParaRPr lang="zh-CN" altLang="en-US" sz="1800" dirty="0"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125955" name="文本占位符 125954"/>
          <p:cNvSpPr>
            <a:spLocks noGrp="1"/>
          </p:cNvSpPr>
          <p:nvPr>
            <p:ph type="body" idx="1"/>
          </p:nvPr>
        </p:nvSpPr>
        <p:spPr>
          <a:xfrm>
            <a:off x="1774825" y="620713"/>
            <a:ext cx="8604250" cy="4114800"/>
          </a:xfrm>
        </p:spPr>
        <p:txBody>
          <a:bodyPr/>
          <a:p>
            <a:r>
              <a:rPr lang="zh-CN" altLang="en-US" sz="3600" dirty="0">
                <a:solidFill>
                  <a:srgbClr val="0000FF"/>
                </a:solidFill>
              </a:rPr>
              <a:t> </a:t>
            </a:r>
            <a:r>
              <a:rPr lang="zh-CN" altLang="en-US" sz="3600" b="1" dirty="0">
                <a:solidFill>
                  <a:srgbClr val="0000FF"/>
                </a:solidFill>
              </a:rPr>
              <a:t>在印度和泰国，驯象人在大象还是小象的时候，就用一条铁链将它绑在水泥柱或钢柱上，无论小象怎么挣扎都无法挣脱。小象渐渐地习惯了不挣扎，直到长成了大象，可以轻而易举地挣脱链子时，也不挣扎。</a:t>
            </a:r>
            <a:endParaRPr lang="zh-CN" altLang="en-US" sz="3600" b="1" dirty="0">
              <a:solidFill>
                <a:srgbClr val="0000FF"/>
              </a:solidFill>
            </a:endParaRPr>
          </a:p>
        </p:txBody>
      </p:sp>
      <p:sp>
        <p:nvSpPr>
          <p:cNvPr id="125956" name="矩形 125955"/>
          <p:cNvSpPr/>
          <p:nvPr/>
        </p:nvSpPr>
        <p:spPr>
          <a:xfrm>
            <a:off x="2855913" y="4724400"/>
            <a:ext cx="7488237" cy="15544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4800" b="1" dirty="0">
                <a:solidFill>
                  <a:srgbClr val="CC0000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小象是被链子绑住，</a:t>
            </a:r>
            <a:endParaRPr lang="zh-CN" altLang="en-US" sz="4800" b="1" dirty="0">
              <a:solidFill>
                <a:srgbClr val="CC0000"/>
              </a:solidFill>
              <a:latin typeface="Tahoma" panose="020B0604030504040204" pitchFamily="34" charset="0"/>
              <a:ea typeface="宋体" panose="02010600030101010101" pitchFamily="2" charset="-122"/>
            </a:endParaRPr>
          </a:p>
          <a:p>
            <a:pPr lvl="0" eaLnBrk="1" hangingPunct="1"/>
            <a:r>
              <a:rPr lang="zh-CN" altLang="en-US" sz="4800" b="1" dirty="0">
                <a:solidFill>
                  <a:srgbClr val="CC0000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而大象则是被习惯绑住。</a:t>
            </a:r>
            <a:endParaRPr lang="zh-CN" altLang="en-US" sz="4800" b="1" dirty="0">
              <a:solidFill>
                <a:srgbClr val="CC0000"/>
              </a:solidFill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59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59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259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259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259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259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259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259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954" grpId="0" bldLvl="0" animBg="1"/>
      <p:bldP spid="125956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6978" name="矩形 126977"/>
          <p:cNvSpPr/>
          <p:nvPr/>
        </p:nvSpPr>
        <p:spPr>
          <a:xfrm rot="320034">
            <a:off x="2063750" y="1268413"/>
            <a:ext cx="7345363" cy="4608512"/>
          </a:xfrm>
          <a:prstGeom prst="rect">
            <a:avLst/>
          </a:prstGeom>
          <a:solidFill>
            <a:srgbClr val="99CC00">
              <a:alpha val="20000"/>
            </a:srgbClr>
          </a:solidFill>
          <a:ln w="9525" cap="flat" cmpd="sng">
            <a:solidFill>
              <a:srgbClr val="99CC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lvl="0" algn="ctr" eaLnBrk="1" hangingPunct="1"/>
            <a:endParaRPr lang="zh-CN" altLang="en-US" sz="1800" b="1" dirty="0">
              <a:latin typeface=".number one." pitchFamily="2" charset="0"/>
              <a:ea typeface="宋体" panose="02010600030101010101" pitchFamily="2" charset="-122"/>
            </a:endParaRPr>
          </a:p>
        </p:txBody>
      </p:sp>
      <p:sp>
        <p:nvSpPr>
          <p:cNvPr id="126979" name="文本框 126978"/>
          <p:cNvSpPr txBox="1"/>
          <p:nvPr/>
        </p:nvSpPr>
        <p:spPr>
          <a:xfrm rot="-1004239">
            <a:off x="1774825" y="692150"/>
            <a:ext cx="2938780" cy="9144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lvl="0" eaLnBrk="1" hangingPunct="1"/>
            <a:r>
              <a:rPr lang="zh-CN" altLang="en-US" sz="5400" b="1" dirty="0">
                <a:solidFill>
                  <a:srgbClr val="9900CC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.number one." pitchFamily="2" charset="0"/>
                <a:ea typeface="华文彩云" panose="02010800040101010101" pitchFamily="2" charset="-122"/>
              </a:rPr>
              <a:t>温馨提示</a:t>
            </a:r>
            <a:endParaRPr lang="zh-CN" altLang="en-US" sz="5400" b="1" dirty="0">
              <a:solidFill>
                <a:srgbClr val="9900CC"/>
              </a:solidFill>
              <a:effectLst>
                <a:outerShdw blurRad="38100" dist="38100" dir="2700000">
                  <a:srgbClr val="C0C0C0"/>
                </a:outerShdw>
              </a:effectLst>
              <a:latin typeface=".number one." pitchFamily="2" charset="0"/>
              <a:ea typeface="华文彩云" panose="02010800040101010101" pitchFamily="2" charset="-122"/>
            </a:endParaRPr>
          </a:p>
        </p:txBody>
      </p:sp>
      <p:sp>
        <p:nvSpPr>
          <p:cNvPr id="126980" name="文本框 126979"/>
          <p:cNvSpPr txBox="1"/>
          <p:nvPr/>
        </p:nvSpPr>
        <p:spPr>
          <a:xfrm rot="669280">
            <a:off x="2495550" y="1916113"/>
            <a:ext cx="6646863" cy="313944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4000" b="1" dirty="0">
                <a:solidFill>
                  <a:srgbClr val="0000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.number one." pitchFamily="2" charset="0"/>
                <a:ea typeface="方正水柱简体" pitchFamily="2" charset="-122"/>
              </a:rPr>
              <a:t>习惯是一个人的资本，</a:t>
            </a:r>
            <a:br>
              <a:rPr lang="zh-CN" altLang="en-US" sz="4000" b="1" dirty="0">
                <a:solidFill>
                  <a:srgbClr val="0000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.number one." pitchFamily="2" charset="0"/>
                <a:ea typeface="方正水柱简体" pitchFamily="2" charset="-122"/>
              </a:rPr>
            </a:br>
            <a:r>
              <a:rPr lang="zh-CN" altLang="en-US" sz="4000" b="1" dirty="0">
                <a:solidFill>
                  <a:srgbClr val="0000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.number one." pitchFamily="2" charset="0"/>
                <a:ea typeface="方正水柱简体" pitchFamily="2" charset="-122"/>
              </a:rPr>
              <a:t>你有了好习惯，你一辈子</a:t>
            </a:r>
            <a:br>
              <a:rPr lang="zh-CN" altLang="en-US" sz="4000" b="1" dirty="0">
                <a:solidFill>
                  <a:srgbClr val="0000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.number one." pitchFamily="2" charset="0"/>
                <a:ea typeface="方正水柱简体" pitchFamily="2" charset="-122"/>
              </a:rPr>
            </a:br>
            <a:r>
              <a:rPr lang="zh-CN" altLang="en-US" sz="4000" b="1" dirty="0">
                <a:solidFill>
                  <a:srgbClr val="0000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.number one." pitchFamily="2" charset="0"/>
                <a:ea typeface="方正水柱简体" pitchFamily="2" charset="-122"/>
              </a:rPr>
              <a:t>都有用不完的利息，</a:t>
            </a:r>
            <a:br>
              <a:rPr lang="zh-CN" altLang="en-US" sz="4000" b="1" dirty="0">
                <a:solidFill>
                  <a:srgbClr val="0000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.number one." pitchFamily="2" charset="0"/>
                <a:ea typeface="方正水柱简体" pitchFamily="2" charset="-122"/>
              </a:rPr>
            </a:br>
            <a:r>
              <a:rPr lang="zh-CN" altLang="en-US" sz="4000" b="1" dirty="0">
                <a:solidFill>
                  <a:srgbClr val="0000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.number one." pitchFamily="2" charset="0"/>
                <a:ea typeface="方正水柱简体" pitchFamily="2" charset="-122"/>
              </a:rPr>
              <a:t>你有了坏习惯，你一辈子有</a:t>
            </a:r>
            <a:br>
              <a:rPr lang="zh-CN" altLang="en-US" sz="4000" b="1" dirty="0">
                <a:solidFill>
                  <a:srgbClr val="0000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.number one." pitchFamily="2" charset="0"/>
                <a:ea typeface="方正水柱简体" pitchFamily="2" charset="-122"/>
              </a:rPr>
            </a:br>
            <a:r>
              <a:rPr lang="zh-CN" altLang="en-US" sz="4000" b="1" dirty="0">
                <a:solidFill>
                  <a:srgbClr val="0000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.number one." pitchFamily="2" charset="0"/>
                <a:ea typeface="方正水柱简体" pitchFamily="2" charset="-122"/>
              </a:rPr>
              <a:t>偿还不了的债务。</a:t>
            </a:r>
            <a:endParaRPr lang="zh-CN" altLang="en-US" sz="4000" b="1" dirty="0">
              <a:solidFill>
                <a:srgbClr val="0000FF"/>
              </a:solidFill>
              <a:effectLst>
                <a:outerShdw blurRad="38100" dist="38100" dir="2700000">
                  <a:srgbClr val="C0C0C0"/>
                </a:outerShdw>
              </a:effectLst>
              <a:latin typeface=".number one." pitchFamily="2" charset="0"/>
              <a:ea typeface="方正水柱简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69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69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69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69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978" grpId="0" bldLvl="0" animBg="1"/>
      <p:bldP spid="126979" grpId="0"/>
      <p:bldP spid="126980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8002" name="文本占位符 128001"/>
          <p:cNvSpPr>
            <a:spLocks noGrp="1"/>
          </p:cNvSpPr>
          <p:nvPr>
            <p:ph type="body" idx="1"/>
          </p:nvPr>
        </p:nvSpPr>
        <p:spPr>
          <a:xfrm>
            <a:off x="1919288" y="476250"/>
            <a:ext cx="7696200" cy="1081088"/>
          </a:xfrm>
        </p:spPr>
        <p:txBody>
          <a:bodyPr/>
          <a:p>
            <a:r>
              <a:rPr lang="zh-CN" altLang="en-US" sz="4000" b="1" dirty="0">
                <a:solidFill>
                  <a:srgbClr val="FFFFFF"/>
                </a:solidFill>
                <a:ea typeface="隶书" panose="02010509060101010101" pitchFamily="49" charset="-122"/>
              </a:rPr>
              <a:t>好习惯是一个人终身的财富</a:t>
            </a:r>
            <a:endParaRPr lang="zh-CN" altLang="en-US" sz="4000" b="1" dirty="0">
              <a:solidFill>
                <a:srgbClr val="FFFFFF"/>
              </a:solidFill>
              <a:ea typeface="隶书" panose="02010509060101010101" pitchFamily="49" charset="-122"/>
            </a:endParaRPr>
          </a:p>
        </p:txBody>
      </p:sp>
      <p:sp>
        <p:nvSpPr>
          <p:cNvPr id="128003" name="文本框 128002"/>
          <p:cNvSpPr txBox="1"/>
          <p:nvPr/>
        </p:nvSpPr>
        <p:spPr>
          <a:xfrm>
            <a:off x="1919288" y="1341438"/>
            <a:ext cx="7489825" cy="17392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>
              <a:spcBef>
                <a:spcPct val="50000"/>
              </a:spcBef>
            </a:pPr>
            <a:r>
              <a:rPr lang="zh-CN" altLang="en-US" sz="3600" b="1" i="1" dirty="0">
                <a:solidFill>
                  <a:schemeClr val="accent2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ahoma" panose="020B0604030504040204" pitchFamily="34" charset="0"/>
                <a:ea typeface="宋体" panose="02010600030101010101" pitchFamily="2" charset="-122"/>
              </a:rPr>
              <a:t>      </a:t>
            </a:r>
            <a:r>
              <a:rPr lang="zh-CN" altLang="en-US" sz="3600" b="1" i="1" dirty="0">
                <a:solidFill>
                  <a:srgbClr val="0000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ahoma" panose="020B0604030504040204" pitchFamily="34" charset="0"/>
                <a:ea typeface="宋体" panose="02010600030101010101" pitchFamily="2" charset="-122"/>
              </a:rPr>
              <a:t>从小到大，你有什么“好习惯” 得到别人的赞赏过给同学们说说，大家来分享、学习一下</a:t>
            </a:r>
            <a:r>
              <a:rPr lang="en-US" altLang="zh-CN" sz="3600" b="1" i="1">
                <a:solidFill>
                  <a:srgbClr val="0000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ahoma" panose="020B0604030504040204" pitchFamily="34" charset="0"/>
                <a:ea typeface="宋体" panose="02010600030101010101" pitchFamily="2" charset="-122"/>
              </a:rPr>
              <a:t>……</a:t>
            </a:r>
            <a:endParaRPr lang="en-US" altLang="zh-CN" sz="3600" b="1" i="1">
              <a:solidFill>
                <a:srgbClr val="0000FF"/>
              </a:solidFill>
              <a:effectLst>
                <a:outerShdw blurRad="38100" dist="38100" dir="2700000">
                  <a:srgbClr val="C0C0C0"/>
                </a:outerShdw>
              </a:effectLst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128004" name="矩形 128003"/>
          <p:cNvSpPr/>
          <p:nvPr/>
        </p:nvSpPr>
        <p:spPr>
          <a:xfrm>
            <a:off x="2279650" y="3933825"/>
            <a:ext cx="7488238" cy="17287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p>
            <a:pPr algn="ctr" eaLnBrk="0" hangingPunct="0"/>
            <a:r>
              <a:rPr lang="zh-CN" altLang="en-US" sz="3600" b="1">
                <a:ln w="12700" cap="flat" cmpd="sng">
                  <a:solidFill>
                    <a:srgbClr val="EAEAEA"/>
                  </a:solidFill>
                  <a:prstDash val="solid"/>
                  <a:headEnd type="none" w="med" len="med"/>
                  <a:tailEnd type="none" w="med" len="med"/>
                </a:ln>
                <a:gradFill rotWithShape="0">
                  <a:gsLst>
                    <a:gs pos="0">
                      <a:srgbClr val="A603AB">
                        <a:alpha val="100000"/>
                      </a:srgbClr>
                    </a:gs>
                    <a:gs pos="12000">
                      <a:srgbClr val="E81766">
                        <a:alpha val="100000"/>
                      </a:srgbClr>
                    </a:gs>
                    <a:gs pos="27000">
                      <a:srgbClr val="EE3F17">
                        <a:alpha val="100000"/>
                      </a:srgbClr>
                    </a:gs>
                    <a:gs pos="48000">
                      <a:srgbClr val="FFFF00">
                        <a:alpha val="100000"/>
                      </a:srgbClr>
                    </a:gs>
                    <a:gs pos="64999">
                      <a:srgbClr val="1A8D48">
                        <a:alpha val="100000"/>
                      </a:srgbClr>
                    </a:gs>
                    <a:gs pos="78999">
                      <a:srgbClr val="0819FB">
                        <a:alpha val="100000"/>
                      </a:srgbClr>
                    </a:gs>
                    <a:gs pos="100000">
                      <a:srgbClr val="A603AB">
                        <a:alpha val="100000"/>
                      </a:srgbClr>
                    </a:gs>
                  </a:gsLst>
                  <a:lin ang="0" scaled="1"/>
                  <a:tileRect/>
                </a:gradFill>
                <a:effectLst>
                  <a:outerShdw dist="35921" dir="2699999" sy="50000" kx="2115830" algn="bl" rotWithShape="0">
                    <a:srgbClr val="C0C0C0">
                      <a:alpha val="80000"/>
                    </a:srgbClr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rPr>
              <a:t>良好习惯大家学</a:t>
            </a:r>
            <a:endParaRPr lang="zh-CN" altLang="en-US" sz="3600" b="1">
              <a:ln w="12700" cap="flat" cmpd="sng">
                <a:solidFill>
                  <a:srgbClr val="EAEAEA"/>
                </a:solidFill>
                <a:prstDash val="solid"/>
                <a:headEnd type="none" w="med" len="med"/>
                <a:tailEnd type="none" w="med" len="med"/>
              </a:ln>
              <a:gradFill rotWithShape="0">
                <a:gsLst>
                  <a:gs pos="0">
                    <a:srgbClr val="A603AB">
                      <a:alpha val="100000"/>
                    </a:srgbClr>
                  </a:gs>
                  <a:gs pos="12000">
                    <a:srgbClr val="E81766">
                      <a:alpha val="100000"/>
                    </a:srgbClr>
                  </a:gs>
                  <a:gs pos="27000">
                    <a:srgbClr val="EE3F17">
                      <a:alpha val="100000"/>
                    </a:srgbClr>
                  </a:gs>
                  <a:gs pos="48000">
                    <a:srgbClr val="FFFF00">
                      <a:alpha val="100000"/>
                    </a:srgbClr>
                  </a:gs>
                  <a:gs pos="64999">
                    <a:srgbClr val="1A8D48">
                      <a:alpha val="100000"/>
                    </a:srgbClr>
                  </a:gs>
                  <a:gs pos="78999">
                    <a:srgbClr val="0819FB">
                      <a:alpha val="100000"/>
                    </a:srgbClr>
                  </a:gs>
                  <a:gs pos="100000">
                    <a:srgbClr val="A603AB">
                      <a:alpha val="100000"/>
                    </a:srgbClr>
                  </a:gs>
                </a:gsLst>
                <a:lin ang="0" scaled="1"/>
                <a:tileRect/>
              </a:gradFill>
              <a:effectLst>
                <a:outerShdw dist="35921" dir="2699999" sy="50000" kx="2115830" algn="bl" rotWithShape="0">
                  <a:srgbClr val="C0C0C0">
                    <a:alpha val="80000"/>
                  </a:srgbClr>
                </a:outerShdw>
              </a:effectLst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80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80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3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1500" accel="50000" autoRev="1" tmFilter="0, 0; .33333, 1; 1, 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3" dur="1500" accel="50000" autoRev="1" tmFilter="0, 0; .33333, 1; 1, 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" dur="3000" fill="hold"/>
                                        <p:tgtEl>
                                          <p:spTgt spid="12800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3000" fill="hold"/>
                                        <p:tgtEl>
                                          <p:spTgt spid="12800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16" dur="1500" accel="50000" autoRev="1" tmFilter="0, 0; .33333, 1; 1, 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4"/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9026" name="文本占位符 129025"/>
          <p:cNvSpPr>
            <a:spLocks noGrp="1"/>
          </p:cNvSpPr>
          <p:nvPr>
            <p:ph type="body" idx="1"/>
          </p:nvPr>
        </p:nvSpPr>
        <p:spPr>
          <a:xfrm>
            <a:off x="1703388" y="1557338"/>
            <a:ext cx="8713787" cy="4114800"/>
          </a:xfrm>
        </p:spPr>
        <p:txBody>
          <a:bodyPr/>
          <a:p>
            <a:pPr>
              <a:lnSpc>
                <a:spcPct val="90000"/>
              </a:lnSpc>
            </a:pPr>
            <a:r>
              <a:rPr lang="zh-CN" altLang="en-US" sz="2800" b="1" dirty="0"/>
              <a:t>我要用全身心的爱去迎接今天</a:t>
            </a:r>
            <a:r>
              <a:rPr lang="en-US" altLang="zh-CN" sz="2800" b="1"/>
              <a:t>-------- --</a:t>
            </a:r>
            <a:r>
              <a:rPr lang="zh-CN" altLang="en-US" sz="2800" b="1" dirty="0">
                <a:solidFill>
                  <a:srgbClr val="FF0000"/>
                </a:solidFill>
              </a:rPr>
              <a:t>爱的习惯</a:t>
            </a:r>
            <a:r>
              <a:rPr lang="zh-CN" altLang="en-US" sz="2800" b="1" dirty="0"/>
              <a:t> </a:t>
            </a:r>
            <a:endParaRPr lang="zh-CN" altLang="en-US" sz="2800" b="1">
              <a:hlinkClick r:id="rId1"/>
            </a:endParaRPr>
          </a:p>
          <a:p>
            <a:pPr>
              <a:lnSpc>
                <a:spcPct val="90000"/>
              </a:lnSpc>
            </a:pPr>
            <a:r>
              <a:rPr lang="zh-CN" altLang="en-US" sz="2800" b="1" dirty="0"/>
              <a:t>坚持不懈，直到成功</a:t>
            </a:r>
            <a:r>
              <a:rPr lang="en-US" altLang="zh-CN" sz="2800" b="1"/>
              <a:t>-------------</a:t>
            </a:r>
            <a:r>
              <a:rPr lang="zh-CN" altLang="en-US" sz="2800" b="1" dirty="0">
                <a:solidFill>
                  <a:schemeClr val="accent2"/>
                </a:solidFill>
              </a:rPr>
              <a:t>持之以恒的习惯</a:t>
            </a:r>
            <a:endParaRPr lang="zh-CN" altLang="en-US" sz="2800" b="1">
              <a:solidFill>
                <a:schemeClr val="accent2"/>
              </a:solidFill>
              <a:hlinkClick r:id="rId2"/>
            </a:endParaRPr>
          </a:p>
          <a:p>
            <a:pPr>
              <a:lnSpc>
                <a:spcPct val="90000"/>
              </a:lnSpc>
            </a:pPr>
            <a:r>
              <a:rPr lang="zh-CN" altLang="en-US" sz="2800" b="1" dirty="0"/>
              <a:t>我是自然界最伟大的奇迹</a:t>
            </a:r>
            <a:r>
              <a:rPr lang="en-US" altLang="zh-CN" sz="2800" b="1"/>
              <a:t>-------------</a:t>
            </a:r>
            <a:r>
              <a:rPr lang="zh-CN" altLang="en-US" sz="2800" b="1" dirty="0">
                <a:solidFill>
                  <a:srgbClr val="669900"/>
                </a:solidFill>
              </a:rPr>
              <a:t>自信的习惯</a:t>
            </a:r>
            <a:endParaRPr lang="zh-CN" altLang="en-US" sz="2800" b="1" dirty="0">
              <a:solidFill>
                <a:srgbClr val="669900"/>
              </a:solidFill>
            </a:endParaRPr>
          </a:p>
          <a:p>
            <a:pPr>
              <a:lnSpc>
                <a:spcPct val="90000"/>
              </a:lnSpc>
            </a:pPr>
            <a:r>
              <a:rPr lang="zh-CN" altLang="en-US" sz="2800" b="1" dirty="0"/>
              <a:t>用好我生命中的每一天</a:t>
            </a:r>
            <a:r>
              <a:rPr lang="en-US" altLang="zh-CN" sz="2800" b="1"/>
              <a:t>-----------</a:t>
            </a:r>
            <a:r>
              <a:rPr lang="zh-CN" altLang="en-US" sz="2800" b="1" dirty="0">
                <a:solidFill>
                  <a:srgbClr val="990000"/>
                </a:solidFill>
              </a:rPr>
              <a:t>珍惜时间的习惯</a:t>
            </a:r>
            <a:endParaRPr lang="zh-CN" altLang="en-US" sz="2800" b="1">
              <a:solidFill>
                <a:srgbClr val="990000"/>
              </a:solidFill>
              <a:hlinkClick r:id="rId3"/>
            </a:endParaRPr>
          </a:p>
          <a:p>
            <a:pPr>
              <a:lnSpc>
                <a:spcPct val="90000"/>
              </a:lnSpc>
            </a:pPr>
            <a:r>
              <a:rPr lang="zh-CN" altLang="en-US" sz="2800" b="1" dirty="0"/>
              <a:t>今天我要学会控制情绪</a:t>
            </a:r>
            <a:r>
              <a:rPr lang="en-US" altLang="zh-CN" sz="2800" b="1"/>
              <a:t>-------------- -</a:t>
            </a:r>
            <a:r>
              <a:rPr lang="zh-CN" altLang="en-US" sz="2800" b="1" dirty="0">
                <a:solidFill>
                  <a:srgbClr val="0000FF"/>
                </a:solidFill>
              </a:rPr>
              <a:t>自制的习惯</a:t>
            </a:r>
            <a:endParaRPr lang="zh-CN" altLang="en-US" sz="2800" b="1" dirty="0">
              <a:solidFill>
                <a:srgbClr val="0000FF"/>
              </a:solidFill>
            </a:endParaRPr>
          </a:p>
          <a:p>
            <a:pPr>
              <a:lnSpc>
                <a:spcPct val="90000"/>
              </a:lnSpc>
            </a:pPr>
            <a:r>
              <a:rPr lang="zh-CN" altLang="en-US" sz="2800" b="1" dirty="0"/>
              <a:t>我要笑遍世界</a:t>
            </a:r>
            <a:r>
              <a:rPr lang="en-US" altLang="zh-CN" sz="2800" b="1"/>
              <a:t>---------------------------</a:t>
            </a:r>
            <a:r>
              <a:rPr lang="zh-CN" altLang="en-US" sz="2800" b="1" dirty="0">
                <a:solidFill>
                  <a:srgbClr val="FF00FF"/>
                </a:solidFill>
              </a:rPr>
              <a:t>笑的习惯</a:t>
            </a:r>
            <a:endParaRPr lang="zh-CN" altLang="en-US" sz="2800" b="1" dirty="0">
              <a:solidFill>
                <a:srgbClr val="FF00FF"/>
              </a:solidFill>
            </a:endParaRPr>
          </a:p>
          <a:p>
            <a:pPr>
              <a:lnSpc>
                <a:spcPct val="90000"/>
              </a:lnSpc>
            </a:pPr>
            <a:r>
              <a:rPr lang="zh-CN" altLang="en-US" sz="2800" b="1" dirty="0"/>
              <a:t>今天我要加倍重视自身的价值</a:t>
            </a:r>
            <a:endParaRPr lang="zh-CN" altLang="en-US" sz="2800" b="1" dirty="0"/>
          </a:p>
          <a:p>
            <a:pPr>
              <a:lnSpc>
                <a:spcPct val="90000"/>
              </a:lnSpc>
              <a:buNone/>
            </a:pPr>
            <a:r>
              <a:rPr lang="zh-CN" altLang="en-US" sz="2800" b="1"/>
              <a:t>                     </a:t>
            </a:r>
            <a:r>
              <a:rPr lang="en-US" altLang="zh-CN" sz="2800" b="1"/>
              <a:t>------------------</a:t>
            </a:r>
            <a:r>
              <a:rPr lang="zh-CN" altLang="en-US" sz="2800" b="1" dirty="0">
                <a:solidFill>
                  <a:srgbClr val="006699"/>
                </a:solidFill>
              </a:rPr>
              <a:t>发掘自我潜能的习惯</a:t>
            </a:r>
            <a:endParaRPr lang="zh-CN" altLang="en-US" sz="2800" b="1">
              <a:solidFill>
                <a:srgbClr val="006699"/>
              </a:solidFill>
              <a:hlinkClick r:id="rId4"/>
            </a:endParaRPr>
          </a:p>
          <a:p>
            <a:pPr>
              <a:lnSpc>
                <a:spcPct val="90000"/>
              </a:lnSpc>
            </a:pPr>
            <a:r>
              <a:rPr lang="zh-CN" altLang="en-US" sz="2800" b="1" dirty="0"/>
              <a:t>我现在就付诸行动</a:t>
            </a:r>
            <a:r>
              <a:rPr lang="en-US" altLang="zh-CN" sz="2800" b="1"/>
              <a:t>----------------</a:t>
            </a:r>
            <a:r>
              <a:rPr lang="zh-CN" altLang="en-US" sz="2800" b="1" dirty="0">
                <a:solidFill>
                  <a:srgbClr val="CC3300"/>
                </a:solidFill>
              </a:rPr>
              <a:t>立即行动的习惯</a:t>
            </a:r>
            <a:endParaRPr lang="zh-CN" altLang="en-US" sz="2800" b="1" dirty="0">
              <a:solidFill>
                <a:srgbClr val="CC3300"/>
              </a:solidFill>
            </a:endParaRPr>
          </a:p>
        </p:txBody>
      </p:sp>
      <p:sp>
        <p:nvSpPr>
          <p:cNvPr id="129027" name="文本框 129026"/>
          <p:cNvSpPr txBox="1"/>
          <p:nvPr/>
        </p:nvSpPr>
        <p:spPr>
          <a:xfrm>
            <a:off x="2208213" y="692150"/>
            <a:ext cx="6767512" cy="6400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>
              <a:spcBef>
                <a:spcPct val="50000"/>
              </a:spcBef>
            </a:pPr>
            <a:r>
              <a:rPr lang="zh-CN" altLang="en-US" sz="3600" b="1" dirty="0">
                <a:latin typeface="Tahoma" panose="020B0604030504040204" pitchFamily="34" charset="0"/>
                <a:ea typeface="宋体" panose="02010600030101010101" pitchFamily="2" charset="-122"/>
              </a:rPr>
              <a:t>这些习惯你有吗？</a:t>
            </a:r>
            <a:endParaRPr lang="zh-CN" altLang="en-US" sz="3600" b="1" dirty="0"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0050" name="文本占位符 130049"/>
          <p:cNvSpPr>
            <a:spLocks noGrp="1"/>
          </p:cNvSpPr>
          <p:nvPr>
            <p:ph type="body" idx="1"/>
          </p:nvPr>
        </p:nvSpPr>
        <p:spPr>
          <a:xfrm>
            <a:off x="1847850" y="549275"/>
            <a:ext cx="8640763" cy="2574925"/>
          </a:xfrm>
        </p:spPr>
        <p:txBody>
          <a:bodyPr/>
          <a:p>
            <a:r>
              <a:rPr lang="zh-CN" altLang="en-US" b="1" dirty="0"/>
              <a:t>您身上有多少习惯？其中多少是好习惯，多少是坏习惯，成功的程度就取决于好习惯的多少。</a:t>
            </a:r>
            <a:endParaRPr lang="zh-CN" altLang="en-US" b="1" dirty="0"/>
          </a:p>
          <a:p>
            <a:pPr>
              <a:buNone/>
            </a:pPr>
            <a:endParaRPr lang="zh-CN" altLang="en-US" sz="4000" b="1" dirty="0"/>
          </a:p>
        </p:txBody>
      </p:sp>
      <p:sp>
        <p:nvSpPr>
          <p:cNvPr id="130051" name="矩形 130050"/>
          <p:cNvSpPr/>
          <p:nvPr/>
        </p:nvSpPr>
        <p:spPr>
          <a:xfrm>
            <a:off x="1722438" y="2057400"/>
            <a:ext cx="8640762" cy="2362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marL="342900" lvl="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120000"/>
              <a:buChar char="•"/>
            </a:pPr>
            <a:r>
              <a:rPr lang="zh-CN" altLang="en-US" sz="3200" b="1" dirty="0">
                <a:effectLst>
                  <a:outerShdw blurRad="38100" dist="38100" dir="2700000">
                    <a:srgbClr val="C0C0C0"/>
                  </a:outerShdw>
                </a:effectLst>
                <a:latin typeface="Tahoma" panose="020B0604030504040204" pitchFamily="34" charset="0"/>
                <a:ea typeface="宋体" panose="02010600030101010101" pitchFamily="2" charset="-122"/>
              </a:rPr>
              <a:t>人生仿佛就是一场好习惯与坏习惯的拉锯战，要能够创造尽其在我的人生，就要让自己的思考习惯、行动习惯、情绪习惯中属于好的比例与日俱增，坏的比例逐日减少。</a:t>
            </a:r>
            <a:endParaRPr lang="zh-CN" altLang="en-US" sz="3200" b="1" dirty="0">
              <a:effectLst>
                <a:outerShdw blurRad="38100" dist="38100" dir="2700000">
                  <a:srgbClr val="C0C0C0"/>
                </a:outerShdw>
              </a:effectLst>
              <a:latin typeface="Tahoma" panose="020B0604030504040204" pitchFamily="34" charset="0"/>
              <a:ea typeface="宋体" panose="02010600030101010101" pitchFamily="2" charset="-122"/>
            </a:endParaRPr>
          </a:p>
          <a:p>
            <a:pPr marL="342900" lvl="0" indent="-342900" eaLnBrk="1" hangingPunct="1">
              <a:spcBef>
                <a:spcPct val="20000"/>
              </a:spcBef>
              <a:buClr>
                <a:schemeClr val="hlink"/>
              </a:buClr>
              <a:buSzPct val="120000"/>
            </a:pPr>
            <a:endParaRPr lang="zh-CN" altLang="en-US" sz="3200" b="1" dirty="0">
              <a:effectLst>
                <a:outerShdw blurRad="38100" dist="38100" dir="2700000">
                  <a:srgbClr val="C0C0C0"/>
                </a:outerShdw>
              </a:effectLst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130052" name="矩形 130051"/>
          <p:cNvSpPr/>
          <p:nvPr/>
        </p:nvSpPr>
        <p:spPr>
          <a:xfrm>
            <a:off x="2819400" y="4343400"/>
            <a:ext cx="5715000" cy="1828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p>
            <a:pPr algn="ctr" eaLnBrk="0" hangingPunct="0"/>
            <a:r>
              <a:rPr lang="zh-CN" altLang="en-US" sz="3600">
                <a:ln w="38100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66CC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习惯是人成功的核心。</a:t>
            </a:r>
            <a:endParaRPr lang="zh-CN" altLang="en-US" sz="3600"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  <a:solidFill>
                <a:srgbClr val="0066CC"/>
              </a:solidFill>
              <a:effectLst>
                <a:outerShdw dist="35921" dir="2699999" algn="ctr" rotWithShape="0">
                  <a:srgbClr val="990000"/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 eaLnBrk="0" hangingPunct="0"/>
            <a:endParaRPr lang="zh-CN" altLang="en-US" sz="3600"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  <a:solidFill>
                <a:srgbClr val="0066CC"/>
              </a:solidFill>
              <a:effectLst>
                <a:outerShdw dist="35921" dir="2699999" algn="ctr" rotWithShape="0">
                  <a:srgbClr val="990000"/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30053" name="文本框 130052"/>
          <p:cNvSpPr txBox="1"/>
          <p:nvPr/>
        </p:nvSpPr>
        <p:spPr>
          <a:xfrm>
            <a:off x="2424113" y="5445125"/>
            <a:ext cx="7467600" cy="762000"/>
          </a:xfrm>
          <a:prstGeom prst="rect">
            <a:avLst/>
          </a:prstGeom>
          <a:noFill/>
          <a:ln w="34925">
            <a:noFill/>
          </a:ln>
          <a:effectLst>
            <a:outerShdw dist="35921" dir="2699999" algn="ctr" rotWithShape="0">
              <a:srgbClr val="990000"/>
            </a:outerShdw>
          </a:effectLst>
        </p:spPr>
        <p:txBody>
          <a:bodyPr>
            <a:spAutoFit/>
          </a:bodyPr>
          <a:p>
            <a:pPr lvl="0" eaLnBrk="1" hangingPunct="1">
              <a:spcBef>
                <a:spcPct val="50000"/>
              </a:spcBef>
              <a:buClrTx/>
            </a:pPr>
            <a:r>
              <a:rPr lang="zh-CN" altLang="en-US" b="1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对不良习惯，我们怎么办？</a:t>
            </a:r>
            <a:endParaRPr lang="zh-CN" altLang="en-US" b="1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0">
                                            <p:txEl>
                                              <p:charRg st="0" end="4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0050">
                                            <p:txEl>
                                              <p:charRg st="0" end="4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0050">
                                            <p:txEl>
                                              <p:charRg st="0" end="4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30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8" dur="500"/>
                                        <p:tgtEl>
                                          <p:spTgt spid="130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0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0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050" grpId="0" build="p"/>
      <p:bldP spid="130051" grpId="0"/>
      <p:bldP spid="130053" grpId="0" bldLvl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1074" name="标题 131073"/>
          <p:cNvSpPr>
            <a:spLocks noGrp="1"/>
          </p:cNvSpPr>
          <p:nvPr>
            <p:ph type="title"/>
          </p:nvPr>
        </p:nvSpPr>
        <p:spPr/>
        <p:txBody>
          <a:bodyPr anchor="b"/>
          <a:p>
            <a:r>
              <a:rPr lang="zh-CN" altLang="en-US" b="1">
                <a:solidFill>
                  <a:schemeClr val="tx1"/>
                </a:solidFill>
              </a:rPr>
              <a:t>想</a:t>
            </a:r>
            <a:r>
              <a:rPr lang="zh-CN" altLang="en-US" b="1" dirty="0">
                <a:solidFill>
                  <a:schemeClr val="tx1"/>
                </a:solidFill>
              </a:rPr>
              <a:t>管住自己为什么管不住呢？</a:t>
            </a:r>
            <a:endParaRPr lang="zh-CN" altLang="en-US" b="1">
              <a:solidFill>
                <a:schemeClr val="tx1"/>
              </a:solidFill>
            </a:endParaRPr>
          </a:p>
        </p:txBody>
      </p:sp>
      <p:sp>
        <p:nvSpPr>
          <p:cNvPr id="131075" name="文本占位符 131074"/>
          <p:cNvSpPr>
            <a:spLocks noGrp="1"/>
          </p:cNvSpPr>
          <p:nvPr>
            <p:ph type="body" idx="1"/>
          </p:nvPr>
        </p:nvSpPr>
        <p:spPr/>
        <p:txBody>
          <a:bodyPr/>
          <a:p>
            <a:pPr>
              <a:lnSpc>
                <a:spcPct val="130000"/>
              </a:lnSpc>
            </a:pPr>
            <a:r>
              <a:rPr lang="zh-CN" altLang="en-US" b="1"/>
              <a:t>不长</a:t>
            </a:r>
            <a:r>
              <a:rPr lang="zh-CN" altLang="en-US" b="1" dirty="0"/>
              <a:t>记性，总是重复在同一个错误里</a:t>
            </a:r>
            <a:endParaRPr lang="zh-CN" altLang="en-US" b="1" dirty="0"/>
          </a:p>
          <a:p>
            <a:pPr>
              <a:lnSpc>
                <a:spcPct val="130000"/>
              </a:lnSpc>
            </a:pPr>
            <a:r>
              <a:rPr lang="zh-CN" altLang="en-US" b="1" dirty="0"/>
              <a:t>原谅自己，在没有办法改变的时候就放弃了，然后给自己找各种各样的理由</a:t>
            </a:r>
            <a:endParaRPr lang="zh-CN" altLang="en-US" b="1" dirty="0"/>
          </a:p>
          <a:p>
            <a:pPr>
              <a:lnSpc>
                <a:spcPct val="130000"/>
              </a:lnSpc>
            </a:pPr>
            <a:r>
              <a:rPr lang="zh-CN" altLang="en-US" b="1" dirty="0"/>
              <a:t>意志薄弱，下决心要控制自己，可是总是在最后的关头又坚持不住了</a:t>
            </a:r>
            <a:endParaRPr lang="zh-CN" altLang="en-US" b="1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2098" name="文本框 132097"/>
          <p:cNvSpPr txBox="1"/>
          <p:nvPr/>
        </p:nvSpPr>
        <p:spPr>
          <a:xfrm>
            <a:off x="1828800" y="1143000"/>
            <a:ext cx="8153400" cy="360108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>
              <a:lnSpc>
                <a:spcPct val="120000"/>
              </a:lnSpc>
              <a:spcBef>
                <a:spcPct val="50000"/>
              </a:spcBef>
              <a:buClrTx/>
            </a:pPr>
            <a:r>
              <a:rPr lang="zh-CN" altLang="en-US" sz="3600" b="1">
                <a:solidFill>
                  <a:srgbClr val="CC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管得住</a:t>
            </a:r>
            <a:r>
              <a:rPr lang="zh-CN" altLang="en-US" sz="3600" b="1" dirty="0">
                <a:solidFill>
                  <a:srgbClr val="CC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自己，你是习惯的主人</a:t>
            </a:r>
            <a:endParaRPr lang="zh-CN" altLang="en-US" sz="3600" b="1" dirty="0">
              <a:solidFill>
                <a:srgbClr val="CC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>
              <a:lnSpc>
                <a:spcPct val="130000"/>
              </a:lnSpc>
              <a:spcBef>
                <a:spcPct val="50000"/>
              </a:spcBef>
              <a:buClrTx/>
            </a:pPr>
            <a:r>
              <a:rPr lang="zh-CN" altLang="en-US" sz="3600" b="1" dirty="0">
                <a:solidFill>
                  <a:srgbClr val="CC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管不住自己，你是习惯的奴隶</a:t>
            </a:r>
            <a:endParaRPr lang="zh-CN" altLang="en-US" sz="3600" b="1" dirty="0">
              <a:solidFill>
                <a:srgbClr val="CC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>
              <a:lnSpc>
                <a:spcPct val="120000"/>
              </a:lnSpc>
              <a:spcBef>
                <a:spcPct val="50000"/>
              </a:spcBef>
              <a:buClrTx/>
            </a:pPr>
            <a:r>
              <a:rPr lang="zh-CN" altLang="en-US" sz="3600" b="1" dirty="0">
                <a:solidFill>
                  <a:srgbClr val="CC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               做主人，还是做奴隶</a:t>
            </a:r>
            <a:endParaRPr lang="zh-CN" altLang="en-US" sz="3600" b="1" dirty="0">
              <a:solidFill>
                <a:srgbClr val="CC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>
              <a:lnSpc>
                <a:spcPct val="120000"/>
              </a:lnSpc>
              <a:spcBef>
                <a:spcPct val="50000"/>
              </a:spcBef>
              <a:buClrTx/>
            </a:pPr>
            <a:r>
              <a:rPr lang="zh-CN" altLang="en-US" sz="3600" b="1" dirty="0">
                <a:solidFill>
                  <a:srgbClr val="CC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               全在于自己的选择</a:t>
            </a:r>
            <a:endParaRPr lang="zh-CN" altLang="en-US" sz="3600" b="1">
              <a:solidFill>
                <a:srgbClr val="CC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22" name="标题 133121"/>
          <p:cNvSpPr>
            <a:spLocks noGrp="1"/>
          </p:cNvSpPr>
          <p:nvPr>
            <p:ph type="title"/>
          </p:nvPr>
        </p:nvSpPr>
        <p:spPr/>
        <p:txBody>
          <a:bodyPr anchor="b"/>
          <a:p>
            <a:r>
              <a:rPr lang="zh-CN" altLang="en-US" b="1" dirty="0">
                <a:solidFill>
                  <a:schemeClr val="hlink"/>
                </a:solidFill>
              </a:rPr>
              <a:t>一个高素质的人应该拥有以下几方面的良好习惯：</a:t>
            </a:r>
            <a:endParaRPr lang="zh-CN" altLang="en-US" b="1" dirty="0">
              <a:solidFill>
                <a:schemeClr val="hlink"/>
              </a:solidFill>
            </a:endParaRPr>
          </a:p>
        </p:txBody>
      </p:sp>
      <p:sp>
        <p:nvSpPr>
          <p:cNvPr id="133123" name="文本占位符 133122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rPr lang="zh-CN" altLang="en-US" sz="4000" b="1" dirty="0">
                <a:solidFill>
                  <a:srgbClr val="FF0000"/>
                </a:solidFill>
              </a:rPr>
              <a:t>卫生习惯</a:t>
            </a:r>
            <a:endParaRPr lang="zh-CN" altLang="en-US" sz="4000" b="1" dirty="0">
              <a:solidFill>
                <a:srgbClr val="FF0000"/>
              </a:solidFill>
            </a:endParaRPr>
          </a:p>
          <a:p>
            <a:r>
              <a:rPr lang="zh-CN" altLang="en-US" sz="4000" b="1" dirty="0">
                <a:solidFill>
                  <a:srgbClr val="FF0000"/>
                </a:solidFill>
              </a:rPr>
              <a:t>劳动习惯</a:t>
            </a:r>
            <a:endParaRPr lang="zh-CN" altLang="en-US" sz="4000" b="1" dirty="0">
              <a:solidFill>
                <a:srgbClr val="FF0000"/>
              </a:solidFill>
            </a:endParaRPr>
          </a:p>
          <a:p>
            <a:r>
              <a:rPr lang="zh-CN" altLang="en-US" sz="4000" b="1" dirty="0">
                <a:solidFill>
                  <a:srgbClr val="FF0000"/>
                </a:solidFill>
              </a:rPr>
              <a:t>锻炼习惯</a:t>
            </a:r>
            <a:endParaRPr lang="zh-CN" altLang="en-US" sz="4000" b="1" dirty="0">
              <a:solidFill>
                <a:srgbClr val="FF0000"/>
              </a:solidFill>
            </a:endParaRPr>
          </a:p>
          <a:p>
            <a:r>
              <a:rPr lang="zh-CN" altLang="en-US" sz="4000" b="1" dirty="0">
                <a:solidFill>
                  <a:srgbClr val="FF0000"/>
                </a:solidFill>
              </a:rPr>
              <a:t>学习习惯</a:t>
            </a:r>
            <a:endParaRPr lang="zh-CN" altLang="en-US" sz="4000" b="1" dirty="0">
              <a:solidFill>
                <a:srgbClr val="FF0000"/>
              </a:solidFill>
            </a:endParaRPr>
          </a:p>
          <a:p>
            <a:r>
              <a:rPr lang="zh-CN" altLang="en-US" sz="4000" b="1" dirty="0">
                <a:solidFill>
                  <a:srgbClr val="FF0000"/>
                </a:solidFill>
              </a:rPr>
              <a:t>处事待人习惯</a:t>
            </a:r>
            <a:endParaRPr lang="zh-CN" altLang="en-US" sz="4000" b="1" dirty="0">
              <a:solidFill>
                <a:srgbClr val="FF0000"/>
              </a:solidFill>
            </a:endParaRPr>
          </a:p>
          <a:p>
            <a:endParaRPr lang="zh-CN" altLang="en-US" sz="4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3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3123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charRg st="5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3123">
                                            <p:txEl>
                                              <p:charRg st="5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charRg st="10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3123">
                                            <p:txEl>
                                              <p:charRg st="10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charRg st="15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33123">
                                            <p:txEl>
                                              <p:charRg st="15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charRg st="20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33123">
                                            <p:txEl>
                                              <p:charRg st="20" end="2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22" grpId="0"/>
      <p:bldP spid="133123" grpId="0" build="p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4146" name="文本框 134145"/>
          <p:cNvSpPr txBox="1"/>
          <p:nvPr/>
        </p:nvSpPr>
        <p:spPr>
          <a:xfrm>
            <a:off x="1703388" y="404813"/>
            <a:ext cx="2089150" cy="640080"/>
          </a:xfrm>
          <a:prstGeom prst="rect">
            <a:avLst/>
          </a:prstGeom>
          <a:solidFill>
            <a:srgbClr val="2904C8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 lvl="0" eaLnBrk="1" hangingPunct="1">
              <a:spcBef>
                <a:spcPct val="50000"/>
              </a:spcBef>
            </a:pPr>
            <a:r>
              <a:rPr lang="zh-CN" altLang="en-US" sz="3600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心灵体操</a:t>
            </a:r>
            <a:endParaRPr lang="zh-CN" altLang="en-US" sz="3600" b="1" dirty="0">
              <a:solidFill>
                <a:srgbClr val="FF0000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34147" name="文本框 134146"/>
          <p:cNvSpPr txBox="1"/>
          <p:nvPr/>
        </p:nvSpPr>
        <p:spPr>
          <a:xfrm>
            <a:off x="2495550" y="1557338"/>
            <a:ext cx="4608513" cy="51816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 lvl="0" eaLnBrk="1" hangingPunct="1">
              <a:spcBef>
                <a:spcPct val="50000"/>
              </a:spcBef>
            </a:pPr>
            <a:r>
              <a:rPr lang="zh-CN" altLang="en-US" sz="2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看我的一天是怎么度过的</a:t>
            </a:r>
            <a:r>
              <a:rPr lang="en-US" altLang="zh-CN" sz="2800" b="1">
                <a:latin typeface="华文新魏" panose="02010800040101010101" pitchFamily="2" charset="-122"/>
                <a:ea typeface="华文新魏" panose="02010800040101010101" pitchFamily="2" charset="-122"/>
              </a:rPr>
              <a:t>?</a:t>
            </a:r>
            <a:endParaRPr lang="en-US" altLang="zh-CN" sz="280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grpSp>
        <p:nvGrpSpPr>
          <p:cNvPr id="134148" name="组合 134147"/>
          <p:cNvGrpSpPr/>
          <p:nvPr/>
        </p:nvGrpSpPr>
        <p:grpSpPr>
          <a:xfrm>
            <a:off x="2495550" y="2349500"/>
            <a:ext cx="6913563" cy="3816350"/>
            <a:chOff x="612" y="1661"/>
            <a:chExt cx="4355" cy="2404"/>
          </a:xfrm>
        </p:grpSpPr>
        <p:sp>
          <p:nvSpPr>
            <p:cNvPr id="134149" name="直接连接符 134148"/>
            <p:cNvSpPr/>
            <p:nvPr/>
          </p:nvSpPr>
          <p:spPr>
            <a:xfrm>
              <a:off x="612" y="1661"/>
              <a:ext cx="4309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34150" name="直接连接符 134149"/>
            <p:cNvSpPr/>
            <p:nvPr/>
          </p:nvSpPr>
          <p:spPr>
            <a:xfrm>
              <a:off x="612" y="1661"/>
              <a:ext cx="0" cy="2404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34151" name="直接连接符 134150"/>
            <p:cNvSpPr/>
            <p:nvPr/>
          </p:nvSpPr>
          <p:spPr>
            <a:xfrm>
              <a:off x="612" y="4065"/>
              <a:ext cx="4355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34152" name="直接连接符 134151"/>
            <p:cNvSpPr/>
            <p:nvPr/>
          </p:nvSpPr>
          <p:spPr>
            <a:xfrm>
              <a:off x="4921" y="1661"/>
              <a:ext cx="46" cy="2404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34153" name="直接连接符 134152"/>
            <p:cNvSpPr/>
            <p:nvPr/>
          </p:nvSpPr>
          <p:spPr>
            <a:xfrm>
              <a:off x="612" y="1979"/>
              <a:ext cx="4309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34154" name="直接连接符 134153"/>
            <p:cNvSpPr/>
            <p:nvPr/>
          </p:nvSpPr>
          <p:spPr>
            <a:xfrm>
              <a:off x="612" y="2251"/>
              <a:ext cx="4309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34155" name="直接连接符 134154"/>
            <p:cNvSpPr/>
            <p:nvPr/>
          </p:nvSpPr>
          <p:spPr>
            <a:xfrm>
              <a:off x="612" y="2523"/>
              <a:ext cx="4309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34156" name="直接连接符 134155"/>
            <p:cNvSpPr/>
            <p:nvPr/>
          </p:nvSpPr>
          <p:spPr>
            <a:xfrm>
              <a:off x="612" y="2840"/>
              <a:ext cx="4309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34157" name="直接连接符 134156"/>
            <p:cNvSpPr/>
            <p:nvPr/>
          </p:nvSpPr>
          <p:spPr>
            <a:xfrm>
              <a:off x="612" y="3158"/>
              <a:ext cx="4309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34158" name="直接连接符 134157"/>
            <p:cNvSpPr/>
            <p:nvPr/>
          </p:nvSpPr>
          <p:spPr>
            <a:xfrm>
              <a:off x="612" y="3475"/>
              <a:ext cx="4309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34159" name="直接连接符 134158"/>
            <p:cNvSpPr/>
            <p:nvPr/>
          </p:nvSpPr>
          <p:spPr>
            <a:xfrm>
              <a:off x="612" y="3793"/>
              <a:ext cx="4309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34160" name="直接连接符 134159"/>
            <p:cNvSpPr/>
            <p:nvPr/>
          </p:nvSpPr>
          <p:spPr>
            <a:xfrm>
              <a:off x="3606" y="1661"/>
              <a:ext cx="0" cy="2404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134161" name="组合 134160"/>
          <p:cNvGrpSpPr/>
          <p:nvPr/>
        </p:nvGrpSpPr>
        <p:grpSpPr>
          <a:xfrm>
            <a:off x="2495550" y="2349500"/>
            <a:ext cx="6821488" cy="3841750"/>
            <a:chOff x="567" y="1480"/>
            <a:chExt cx="4297" cy="2420"/>
          </a:xfrm>
        </p:grpSpPr>
        <p:sp>
          <p:nvSpPr>
            <p:cNvPr id="134162" name="矩形 134161"/>
            <p:cNvSpPr/>
            <p:nvPr/>
          </p:nvSpPr>
          <p:spPr>
            <a:xfrm>
              <a:off x="1553" y="1766"/>
              <a:ext cx="93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>
              <a:spAutoFit/>
            </a:bodyPr>
            <a:p>
              <a:pPr lvl="0" eaLnBrk="1" hangingPunct="1"/>
              <a:r>
                <a:rPr lang="zh-CN" altLang="en-US" sz="2400" b="1" dirty="0">
                  <a:latin typeface="华文新魏" panose="02010800040101010101" pitchFamily="2" charset="-122"/>
                  <a:ea typeface="华文新魏" panose="02010800040101010101" pitchFamily="2" charset="-122"/>
                </a:rPr>
                <a:t>上课时间 </a:t>
              </a:r>
              <a:endParaRPr lang="zh-CN" altLang="en-US" sz="2400" b="1" dirty="0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134163" name="矩形 134162"/>
            <p:cNvSpPr/>
            <p:nvPr/>
          </p:nvSpPr>
          <p:spPr>
            <a:xfrm>
              <a:off x="1553" y="2024"/>
              <a:ext cx="1129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>
              <a:spAutoFit/>
            </a:bodyPr>
            <a:p>
              <a:pPr lvl="0" eaLnBrk="1" hangingPunct="1"/>
              <a:r>
                <a:rPr lang="zh-CN" altLang="en-US" sz="2400" b="1" dirty="0">
                  <a:latin typeface="华文新魏" panose="02010800040101010101" pitchFamily="2" charset="-122"/>
                  <a:ea typeface="华文新魏" panose="02010800040101010101" pitchFamily="2" charset="-122"/>
                </a:rPr>
                <a:t>晚自习时间 </a:t>
              </a:r>
              <a:endParaRPr lang="zh-CN" altLang="en-US" sz="2400" b="1" dirty="0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134164" name="矩形 134163"/>
            <p:cNvSpPr/>
            <p:nvPr/>
          </p:nvSpPr>
          <p:spPr>
            <a:xfrm>
              <a:off x="1326" y="2356"/>
              <a:ext cx="2026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>
              <a:spAutoFit/>
            </a:bodyPr>
            <a:p>
              <a:pPr lvl="0" eaLnBrk="1" hangingPunct="1"/>
              <a:r>
                <a:rPr lang="zh-CN" altLang="en-US" sz="2400" b="1" dirty="0">
                  <a:latin typeface="华文新魏" panose="02010800040101010101" pitchFamily="2" charset="-122"/>
                  <a:ea typeface="华文新魏" panose="02010800040101010101" pitchFamily="2" charset="-122"/>
                </a:rPr>
                <a:t>你</a:t>
              </a:r>
              <a:r>
                <a:rPr lang="zh-CN" altLang="en-US" sz="2400" b="1" dirty="0">
                  <a:solidFill>
                    <a:srgbClr val="FF0000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利用了</a:t>
              </a:r>
              <a:r>
                <a:rPr lang="zh-CN" altLang="en-US" sz="2400" b="1" dirty="0">
                  <a:latin typeface="华文新魏" panose="02010800040101010101" pitchFamily="2" charset="-122"/>
                  <a:ea typeface="华文新魏" panose="02010800040101010101" pitchFamily="2" charset="-122"/>
                </a:rPr>
                <a:t>的课余时间</a:t>
              </a:r>
              <a:endParaRPr lang="zh-CN" altLang="en-US" sz="2400" b="1" dirty="0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134165" name="矩形 134164"/>
            <p:cNvSpPr/>
            <p:nvPr/>
          </p:nvSpPr>
          <p:spPr>
            <a:xfrm>
              <a:off x="567" y="2678"/>
              <a:ext cx="311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>
              <a:spAutoFit/>
            </a:bodyPr>
            <a:p>
              <a:pPr lvl="0" eaLnBrk="1" hangingPunct="1"/>
              <a:r>
                <a:rPr lang="zh-CN" altLang="en-US" sz="2000" b="1" dirty="0">
                  <a:latin typeface="Arial" panose="020B0604020202020204" pitchFamily="34" charset="0"/>
                  <a:ea typeface="华文新魏" panose="02010800040101010101" pitchFamily="2" charset="-122"/>
                </a:rPr>
                <a:t>平均</a:t>
              </a:r>
              <a:r>
                <a:rPr lang="zh-CN" altLang="en-US" sz="2000" b="1" dirty="0">
                  <a:latin typeface="华文新魏" panose="02010800040101010101" pitchFamily="2" charset="-122"/>
                  <a:ea typeface="华文新魏" panose="02010800040101010101" pitchFamily="2" charset="-122"/>
                </a:rPr>
                <a:t>每节课多少分钟后才能集中精神听课</a:t>
              </a:r>
              <a:endParaRPr lang="zh-CN" altLang="en-US" sz="2000" b="1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134166" name="矩形 134165"/>
            <p:cNvSpPr/>
            <p:nvPr/>
          </p:nvSpPr>
          <p:spPr>
            <a:xfrm>
              <a:off x="1417" y="2995"/>
              <a:ext cx="1513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>
              <a:spAutoFit/>
            </a:bodyPr>
            <a:p>
              <a:pPr lvl="0" eaLnBrk="1" hangingPunct="1"/>
              <a:r>
                <a:rPr lang="zh-CN" altLang="en-US" sz="2400" b="1" dirty="0">
                  <a:latin typeface="华文新魏" panose="02010800040101010101" pitchFamily="2" charset="-122"/>
                  <a:ea typeface="华文新魏" panose="02010800040101010101" pitchFamily="2" charset="-122"/>
                </a:rPr>
                <a:t>上课时发呆时间 </a:t>
              </a:r>
              <a:endParaRPr lang="zh-CN" altLang="en-US" sz="2400" b="1" dirty="0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134167" name="矩形 134166"/>
            <p:cNvSpPr/>
            <p:nvPr/>
          </p:nvSpPr>
          <p:spPr>
            <a:xfrm>
              <a:off x="1145" y="3313"/>
              <a:ext cx="2281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>
              <a:spAutoFit/>
            </a:bodyPr>
            <a:p>
              <a:pPr lvl="0" eaLnBrk="1" hangingPunct="1"/>
              <a:r>
                <a:rPr lang="zh-CN" altLang="en-US" sz="2400" b="1" dirty="0">
                  <a:latin typeface="华文新魏" panose="02010800040101010101" pitchFamily="2" charset="-122"/>
                  <a:ea typeface="华文新魏" panose="02010800040101010101" pitchFamily="2" charset="-122"/>
                </a:rPr>
                <a:t>自习课上闲聊、发呆时间 </a:t>
              </a:r>
              <a:endParaRPr lang="zh-CN" altLang="en-US" sz="2400" b="1" dirty="0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134168" name="文本框 134167"/>
            <p:cNvSpPr txBox="1"/>
            <p:nvPr/>
          </p:nvSpPr>
          <p:spPr>
            <a:xfrm>
              <a:off x="748" y="3612"/>
              <a:ext cx="281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eaLnBrk="1" hangingPunct="1">
                <a:spcBef>
                  <a:spcPct val="50000"/>
                </a:spcBef>
              </a:pPr>
              <a:r>
                <a:rPr lang="zh-CN" altLang="en-US" sz="2400" b="1" dirty="0">
                  <a:latin typeface="华文新魏" panose="02010800040101010101" pitchFamily="2" charset="-122"/>
                  <a:ea typeface="华文新魏" panose="02010800040101010101" pitchFamily="2" charset="-122"/>
                </a:rPr>
                <a:t>自习课上找、借东西所花时间</a:t>
              </a:r>
              <a:endParaRPr lang="zh-CN" altLang="en-US" sz="2400" b="1" dirty="0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134169" name="文本框 134168"/>
            <p:cNvSpPr txBox="1"/>
            <p:nvPr/>
          </p:nvSpPr>
          <p:spPr>
            <a:xfrm>
              <a:off x="1417" y="1480"/>
              <a:ext cx="149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eaLnBrk="1" hangingPunct="1">
                <a:spcBef>
                  <a:spcPct val="50000"/>
                </a:spcBef>
              </a:pPr>
              <a:r>
                <a:rPr lang="zh-CN" altLang="en-US" sz="2400" b="1" dirty="0">
                  <a:latin typeface="Arial" panose="020B0604020202020204" pitchFamily="34" charset="0"/>
                  <a:ea typeface="宋体" panose="02010600030101010101" pitchFamily="2" charset="-122"/>
                </a:rPr>
                <a:t>时间类别</a:t>
              </a:r>
              <a:endParaRPr lang="zh-CN" altLang="en-US" sz="2400" b="1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34170" name="文本框 134169"/>
            <p:cNvSpPr txBox="1"/>
            <p:nvPr/>
          </p:nvSpPr>
          <p:spPr>
            <a:xfrm>
              <a:off x="3821" y="1525"/>
              <a:ext cx="1043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eaLnBrk="1" hangingPunct="1">
                <a:spcBef>
                  <a:spcPct val="50000"/>
                </a:spcBef>
              </a:pPr>
              <a:r>
                <a:rPr lang="zh-CN" altLang="en-US" sz="2400" b="1" dirty="0">
                  <a:latin typeface="Arial" panose="020B0604020202020204" pitchFamily="34" charset="0"/>
                  <a:ea typeface="宋体" panose="02010600030101010101" pitchFamily="2" charset="-122"/>
                </a:rPr>
                <a:t>所需时间</a:t>
              </a:r>
              <a:endParaRPr lang="zh-CN" altLang="en-US" sz="2400" b="1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34171" name="右箭头 134170"/>
          <p:cNvSpPr/>
          <p:nvPr/>
        </p:nvSpPr>
        <p:spPr>
          <a:xfrm>
            <a:off x="3792538" y="476250"/>
            <a:ext cx="863600" cy="504825"/>
          </a:xfrm>
          <a:prstGeom prst="rightArrow">
            <a:avLst>
              <a:gd name="adj1" fmla="val 50000"/>
              <a:gd name="adj2" fmla="val 42767"/>
            </a:avLst>
          </a:prstGeom>
          <a:solidFill>
            <a:srgbClr val="E5EE3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34172" name="文本框 134171">
            <a:hlinkClick r:id="" action="ppaction://hlinkshowjump?jump=nextslide"/>
          </p:cNvPr>
          <p:cNvSpPr txBox="1"/>
          <p:nvPr/>
        </p:nvSpPr>
        <p:spPr>
          <a:xfrm>
            <a:off x="4619625" y="476250"/>
            <a:ext cx="6048375" cy="579120"/>
          </a:xfrm>
          <a:prstGeom prst="rect">
            <a:avLst/>
          </a:prstGeom>
          <a:solidFill>
            <a:srgbClr val="2904C8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 lvl="0" eaLnBrk="1" hangingPunct="1">
              <a:spcBef>
                <a:spcPct val="50000"/>
              </a:spcBef>
            </a:pPr>
            <a:r>
              <a:rPr lang="zh-CN" altLang="en-US" sz="3200" b="1" dirty="0">
                <a:solidFill>
                  <a:srgbClr val="FFFF00"/>
                </a:solidFill>
                <a:latin typeface="Arial" panose="020B0604020202020204" pitchFamily="34" charset="0"/>
                <a:ea typeface="华文新魏" panose="02010800040101010101" pitchFamily="2" charset="-122"/>
              </a:rPr>
              <a:t>看自己一天时间的利用率高不高</a:t>
            </a:r>
            <a:endParaRPr lang="zh-CN" altLang="en-US" sz="3200" b="1" dirty="0">
              <a:solidFill>
                <a:srgbClr val="FFFF00"/>
              </a:solidFill>
              <a:latin typeface="Arial" panose="020B0604020202020204" pitchFamily="34" charset="0"/>
              <a:ea typeface="华文新魏" panose="0201080004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4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4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4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4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4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4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34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34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146" grpId="0" bldLvl="0" animBg="1"/>
      <p:bldP spid="134147" grpId="0" bldLvl="0" animBg="1"/>
      <p:bldP spid="134172" grpId="0" bldLvl="0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5170" name="文本框 135169"/>
          <p:cNvSpPr txBox="1"/>
          <p:nvPr/>
        </p:nvSpPr>
        <p:spPr>
          <a:xfrm>
            <a:off x="1703388" y="2997200"/>
            <a:ext cx="8713787" cy="579120"/>
          </a:xfrm>
          <a:prstGeom prst="rect">
            <a:avLst/>
          </a:prstGeom>
          <a:solidFill>
            <a:srgbClr val="2904C8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 lvl="0" algn="ctr" eaLnBrk="1" hangingPunct="1">
              <a:spcBef>
                <a:spcPct val="50000"/>
              </a:spcBef>
            </a:pPr>
            <a:r>
              <a:rPr lang="zh-CN" altLang="en-US" sz="3200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一天时间的利用率</a:t>
            </a:r>
            <a:r>
              <a:rPr lang="zh-CN" altLang="en-US" sz="3200" b="1" dirty="0">
                <a:solidFill>
                  <a:srgbClr val="FFFF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＝学习</a:t>
            </a:r>
            <a:r>
              <a:rPr lang="en-US" altLang="zh-CN" sz="3200" b="1">
                <a:solidFill>
                  <a:srgbClr val="FFFF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(</a:t>
            </a:r>
            <a:r>
              <a:rPr lang="zh-CN" altLang="en-US" sz="3200" b="1" dirty="0">
                <a:solidFill>
                  <a:srgbClr val="FFFF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工作</a:t>
            </a:r>
            <a:r>
              <a:rPr lang="en-US" altLang="zh-CN" sz="3200" b="1">
                <a:solidFill>
                  <a:srgbClr val="FFFF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)</a:t>
            </a:r>
            <a:r>
              <a:rPr lang="zh-CN" altLang="en-US" sz="3200" b="1" dirty="0">
                <a:solidFill>
                  <a:srgbClr val="FFFF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时间／</a:t>
            </a:r>
            <a:r>
              <a:rPr lang="en-US" altLang="zh-CN" sz="3200" b="1">
                <a:solidFill>
                  <a:srgbClr val="FFFF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24</a:t>
            </a:r>
            <a:r>
              <a:rPr lang="zh-CN" altLang="en-US" sz="3200" b="1" dirty="0">
                <a:solidFill>
                  <a:srgbClr val="FFFF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小时 </a:t>
            </a:r>
            <a:endParaRPr lang="zh-CN" altLang="en-US" sz="3200" b="1" dirty="0">
              <a:solidFill>
                <a:srgbClr val="FFFF00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35171" name="文本框 135170"/>
          <p:cNvSpPr txBox="1"/>
          <p:nvPr/>
        </p:nvSpPr>
        <p:spPr>
          <a:xfrm>
            <a:off x="1847850" y="549275"/>
            <a:ext cx="8135938" cy="1737360"/>
          </a:xfrm>
          <a:prstGeom prst="rect">
            <a:avLst/>
          </a:prstGeom>
          <a:solidFill>
            <a:srgbClr val="2904C8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 lvl="0" eaLnBrk="1" hangingPunct="1">
              <a:spcBef>
                <a:spcPct val="50000"/>
              </a:spcBef>
            </a:pPr>
            <a:r>
              <a:rPr lang="zh-CN" altLang="en-US" sz="3600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学习（工作）时间</a:t>
            </a:r>
            <a:r>
              <a:rPr lang="zh-CN" altLang="en-US" sz="3600" b="1" dirty="0">
                <a:solidFill>
                  <a:srgbClr val="FFFF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＝上课时间＋自习时间＋真正利用的课余时间－发呆时间－闲聊时间－借东西时间 </a:t>
            </a:r>
            <a:endParaRPr lang="zh-CN" altLang="en-US" sz="3600" b="1" dirty="0">
              <a:solidFill>
                <a:srgbClr val="FFFF00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35172" name="文本框 135171"/>
          <p:cNvSpPr txBox="1"/>
          <p:nvPr/>
        </p:nvSpPr>
        <p:spPr>
          <a:xfrm>
            <a:off x="1992313" y="4005263"/>
            <a:ext cx="6151245" cy="118872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lvl="0" eaLnBrk="1" hangingPunct="1"/>
            <a:r>
              <a:rPr lang="zh-CN" altLang="en-US" sz="3600" b="1" dirty="0">
                <a:latin typeface="Tahoma" panose="020B0604030504040204" pitchFamily="34" charset="0"/>
                <a:ea typeface="宋体" panose="02010600030101010101" pitchFamily="2" charset="-122"/>
              </a:rPr>
              <a:t>你的时间利用率高吗？</a:t>
            </a:r>
            <a:endParaRPr lang="zh-CN" altLang="en-US" sz="3600" b="1" dirty="0">
              <a:latin typeface="Tahoma" panose="020B0604030504040204" pitchFamily="34" charset="0"/>
              <a:ea typeface="宋体" panose="02010600030101010101" pitchFamily="2" charset="-122"/>
            </a:endParaRPr>
          </a:p>
          <a:p>
            <a:pPr lvl="0" eaLnBrk="1" hangingPunct="1"/>
            <a:r>
              <a:rPr lang="zh-CN" altLang="en-US" sz="3600" b="1" dirty="0">
                <a:latin typeface="Tahoma" panose="020B0604030504040204" pitchFamily="34" charset="0"/>
                <a:ea typeface="宋体" panose="02010600030101010101" pitchFamily="2" charset="-122"/>
              </a:rPr>
              <a:t>主要是什么习惯产生的影响</a:t>
            </a:r>
            <a:r>
              <a:rPr lang="zh-CN" altLang="en-US" sz="3600" b="1">
                <a:latin typeface="Tahoma" panose="020B0604030504040204" pitchFamily="34" charset="0"/>
                <a:ea typeface="宋体" panose="02010600030101010101" pitchFamily="2" charset="-122"/>
              </a:rPr>
              <a:t>？</a:t>
            </a:r>
            <a:endParaRPr lang="zh-CN" altLang="en-US" sz="3600" b="1"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135173" name="动作按钮: 自定义 135172">
            <a:hlinkClick r:id="" action="ppaction://noaction"/>
          </p:cNvPr>
          <p:cNvSpPr/>
          <p:nvPr/>
        </p:nvSpPr>
        <p:spPr>
          <a:xfrm>
            <a:off x="8832850" y="6092825"/>
            <a:ext cx="503238" cy="431800"/>
          </a:xfrm>
          <a:prstGeom prst="actionButtonBlank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</p:spTree>
  </p:cSld>
  <p:clrMapOvr>
    <a:masterClrMapping/>
  </p:clrMapOvr>
  <p:transition/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36194" name="图片 136193" descr="2007012413313297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6195" name="矩形 136194"/>
          <p:cNvSpPr/>
          <p:nvPr/>
        </p:nvSpPr>
        <p:spPr>
          <a:xfrm>
            <a:off x="2135188" y="189072"/>
            <a:ext cx="7595870" cy="57912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pPr lvl="0" eaLnBrk="1" hangingPunct="1"/>
            <a:r>
              <a:rPr lang="zh-CN" altLang="en-US" sz="3200" b="1" dirty="0">
                <a:latin typeface="Arial" panose="020B0604020202020204" pitchFamily="34" charset="0"/>
                <a:ea typeface="宋体" panose="02010600030101010101" pitchFamily="2" charset="-122"/>
              </a:rPr>
              <a:t>“文明人”自测：你是一个文明的人吗？</a:t>
            </a:r>
            <a:r>
              <a:rPr lang="zh-CN" altLang="en-US" sz="1800" dirty="0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endParaRPr lang="zh-CN" altLang="en-US" sz="18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6196" name="矩形 136195"/>
          <p:cNvSpPr/>
          <p:nvPr/>
        </p:nvSpPr>
        <p:spPr>
          <a:xfrm>
            <a:off x="1703388" y="1483995"/>
            <a:ext cx="6502400" cy="82296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pPr lvl="0" algn="ctr" eaLnBrk="1" hangingPunct="1"/>
            <a:r>
              <a:rPr lang="zh-CN" altLang="en-US" sz="2400" b="1" dirty="0">
                <a:latin typeface="Arial" panose="020B0604020202020204" pitchFamily="34" charset="0"/>
                <a:ea typeface="宋体" panose="02010600030101010101" pitchFamily="2" charset="-122"/>
              </a:rPr>
              <a:t>（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1</a:t>
            </a:r>
            <a:r>
              <a:rPr lang="zh-CN" altLang="en-US" sz="2400" b="1" dirty="0">
                <a:latin typeface="Arial" panose="020B0604020202020204" pitchFamily="34" charset="0"/>
                <a:ea typeface="宋体" panose="02010600030101010101" pitchFamily="2" charset="-122"/>
              </a:rPr>
              <a:t>）升国旗时，你能肃立，行注目礼吗？</a:t>
            </a:r>
            <a:endParaRPr lang="zh-CN" altLang="en-US" sz="24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algn="ctr" eaLnBrk="1" hangingPunct="1"/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A.</a:t>
            </a:r>
            <a:r>
              <a:rPr lang="zh-CN" altLang="en-US" sz="2400" b="1" dirty="0">
                <a:latin typeface="Arial" panose="020B0604020202020204" pitchFamily="34" charset="0"/>
                <a:ea typeface="宋体" panose="02010600030101010101" pitchFamily="2" charset="-122"/>
              </a:rPr>
              <a:t>能        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B.</a:t>
            </a:r>
            <a:r>
              <a:rPr lang="zh-CN" altLang="en-US" sz="2400" b="1" dirty="0">
                <a:latin typeface="Arial" panose="020B0604020202020204" pitchFamily="34" charset="0"/>
                <a:ea typeface="宋体" panose="02010600030101010101" pitchFamily="2" charset="-122"/>
              </a:rPr>
              <a:t>有时       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C.</a:t>
            </a:r>
            <a:r>
              <a:rPr lang="zh-CN" altLang="en-US" sz="2400" b="1" dirty="0">
                <a:latin typeface="Arial" panose="020B0604020202020204" pitchFamily="34" charset="0"/>
                <a:ea typeface="宋体" panose="02010600030101010101" pitchFamily="2" charset="-122"/>
              </a:rPr>
              <a:t>不能</a:t>
            </a:r>
            <a:endParaRPr lang="zh-CN" altLang="en-US" sz="24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6197" name="矩形 136196"/>
          <p:cNvSpPr/>
          <p:nvPr/>
        </p:nvSpPr>
        <p:spPr>
          <a:xfrm>
            <a:off x="2208213" y="2431733"/>
            <a:ext cx="7920037" cy="82296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pPr lvl="0" eaLnBrk="1" hangingPunct="1"/>
            <a:r>
              <a:rPr lang="zh-CN" altLang="en-US" sz="2400" b="1" dirty="0">
                <a:latin typeface="Arial" panose="020B0604020202020204" pitchFamily="34" charset="0"/>
                <a:ea typeface="宋体" panose="02010600030101010101" pitchFamily="2" charset="-122"/>
              </a:rPr>
              <a:t>（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  <a:r>
              <a:rPr lang="zh-CN" altLang="en-US" sz="2400" b="1" dirty="0">
                <a:latin typeface="Arial" panose="020B0604020202020204" pitchFamily="34" charset="0"/>
                <a:ea typeface="宋体" panose="02010600030101010101" pitchFamily="2" charset="-122"/>
              </a:rPr>
              <a:t>）你平时说脏话吗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?</a:t>
            </a:r>
            <a:r>
              <a:rPr lang="zh-CN" altLang="en-US" sz="2400" b="1" dirty="0">
                <a:latin typeface="Arial" panose="020B0604020202020204" pitchFamily="34" charset="0"/>
                <a:ea typeface="宋体" panose="02010600030101010101" pitchFamily="2" charset="-122"/>
              </a:rPr>
              <a:t>　</a:t>
            </a:r>
            <a:endParaRPr lang="zh-CN" altLang="en-US" sz="24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eaLnBrk="1" hangingPunct="1"/>
            <a:r>
              <a:rPr lang="zh-CN" altLang="en-US" sz="2400" b="1" dirty="0">
                <a:latin typeface="Arial" panose="020B0604020202020204" pitchFamily="34" charset="0"/>
                <a:ea typeface="宋体" panose="02010600030101010101" pitchFamily="2" charset="-122"/>
              </a:rPr>
              <a:t>　     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A.</a:t>
            </a:r>
            <a:r>
              <a:rPr lang="zh-CN" altLang="en-US" sz="2400" b="1" dirty="0">
                <a:latin typeface="Arial" panose="020B0604020202020204" pitchFamily="34" charset="0"/>
                <a:ea typeface="宋体" panose="02010600030101010101" pitchFamily="2" charset="-122"/>
              </a:rPr>
              <a:t>不说     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B.</a:t>
            </a:r>
            <a:r>
              <a:rPr lang="zh-CN" altLang="en-US" sz="2400" b="1" dirty="0">
                <a:latin typeface="Arial" panose="020B0604020202020204" pitchFamily="34" charset="0"/>
                <a:ea typeface="宋体" panose="02010600030101010101" pitchFamily="2" charset="-122"/>
              </a:rPr>
              <a:t>很少说      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C.</a:t>
            </a:r>
            <a:r>
              <a:rPr lang="zh-CN" altLang="en-US" sz="2400" b="1" dirty="0">
                <a:latin typeface="Arial" panose="020B0604020202020204" pitchFamily="34" charset="0"/>
                <a:ea typeface="宋体" panose="02010600030101010101" pitchFamily="2" charset="-122"/>
              </a:rPr>
              <a:t>常说 </a:t>
            </a:r>
            <a:endParaRPr lang="zh-CN" altLang="en-US" sz="24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6198" name="矩形 136197"/>
          <p:cNvSpPr/>
          <p:nvPr/>
        </p:nvSpPr>
        <p:spPr>
          <a:xfrm>
            <a:off x="1919288" y="3398521"/>
            <a:ext cx="6376987" cy="82296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pPr lvl="0" algn="ctr" eaLnBrk="1" hangingPunct="1"/>
            <a:r>
              <a:rPr lang="zh-CN" altLang="en-US" sz="2000" b="1" dirty="0">
                <a:latin typeface="Arial" panose="020B0604020202020204" pitchFamily="34" charset="0"/>
                <a:ea typeface="宋体" panose="02010600030101010101" pitchFamily="2" charset="-122"/>
              </a:rPr>
              <a:t>（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3</a:t>
            </a:r>
            <a:r>
              <a:rPr lang="zh-CN" altLang="en-US" sz="2400" b="1" dirty="0">
                <a:latin typeface="Arial" panose="020B0604020202020204" pitchFamily="34" charset="0"/>
                <a:ea typeface="宋体" panose="02010600030101010101" pitchFamily="2" charset="-122"/>
              </a:rPr>
              <a:t>）路上见到老师，你会主动上前问好吗？</a:t>
            </a:r>
            <a:endParaRPr lang="zh-CN" altLang="en-US" sz="24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algn="ctr" eaLnBrk="1" hangingPunct="1"/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A.</a:t>
            </a:r>
            <a:r>
              <a:rPr lang="zh-CN" altLang="en-US" sz="2400" b="1" dirty="0">
                <a:latin typeface="Arial" panose="020B0604020202020204" pitchFamily="34" charset="0"/>
                <a:ea typeface="宋体" panose="02010600030101010101" pitchFamily="2" charset="-122"/>
              </a:rPr>
              <a:t>是           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B.</a:t>
            </a:r>
            <a:r>
              <a:rPr lang="zh-CN" altLang="en-US" sz="2400" b="1" dirty="0">
                <a:latin typeface="Arial" panose="020B0604020202020204" pitchFamily="34" charset="0"/>
                <a:ea typeface="宋体" panose="02010600030101010101" pitchFamily="2" charset="-122"/>
              </a:rPr>
              <a:t>有时           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C.</a:t>
            </a:r>
            <a:r>
              <a:rPr lang="zh-CN" altLang="en-US" sz="2400" b="1" dirty="0">
                <a:latin typeface="Arial" panose="020B0604020202020204" pitchFamily="34" charset="0"/>
                <a:ea typeface="宋体" panose="02010600030101010101" pitchFamily="2" charset="-122"/>
              </a:rPr>
              <a:t>不</a:t>
            </a:r>
            <a:endParaRPr lang="zh-CN" altLang="en-US" sz="24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6199" name="矩形 136198"/>
          <p:cNvSpPr/>
          <p:nvPr/>
        </p:nvSpPr>
        <p:spPr>
          <a:xfrm>
            <a:off x="1847850" y="4262121"/>
            <a:ext cx="6408738" cy="82296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pPr lvl="0" algn="ctr" eaLnBrk="1" hangingPunct="1"/>
            <a:r>
              <a:rPr lang="zh-CN" altLang="en-US" sz="2400" b="1" dirty="0">
                <a:latin typeface="Arial" panose="020B0604020202020204" pitchFamily="34" charset="0"/>
                <a:ea typeface="宋体" panose="02010600030101010101" pitchFamily="2" charset="-122"/>
              </a:rPr>
              <a:t>（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4</a:t>
            </a:r>
            <a:r>
              <a:rPr lang="zh-CN" altLang="en-US" sz="2400" b="1" dirty="0">
                <a:latin typeface="Arial" panose="020B0604020202020204" pitchFamily="34" charset="0"/>
                <a:ea typeface="宋体" panose="02010600030101010101" pitchFamily="2" charset="-122"/>
              </a:rPr>
              <a:t>）你有过破坏公物、乱扔粉笔的行为吗？</a:t>
            </a:r>
            <a:endParaRPr lang="zh-CN" altLang="en-US" sz="24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algn="ctr" eaLnBrk="1" hangingPunct="1"/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  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A.</a:t>
            </a:r>
            <a:r>
              <a:rPr lang="zh-CN" altLang="en-US" sz="2400" b="1" dirty="0">
                <a:latin typeface="Arial" panose="020B0604020202020204" pitchFamily="34" charset="0"/>
                <a:ea typeface="宋体" panose="02010600030101010101" pitchFamily="2" charset="-122"/>
              </a:rPr>
              <a:t>没有         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B.</a:t>
            </a:r>
            <a:r>
              <a:rPr lang="zh-CN" altLang="en-US" sz="2400" b="1" dirty="0">
                <a:latin typeface="Arial" panose="020B0604020202020204" pitchFamily="34" charset="0"/>
                <a:ea typeface="宋体" panose="02010600030101010101" pitchFamily="2" charset="-122"/>
              </a:rPr>
              <a:t>有过         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C.</a:t>
            </a:r>
            <a:r>
              <a:rPr lang="zh-CN" altLang="en-US" sz="2400" b="1" dirty="0">
                <a:latin typeface="Arial" panose="020B0604020202020204" pitchFamily="34" charset="0"/>
                <a:ea typeface="宋体" panose="02010600030101010101" pitchFamily="2" charset="-122"/>
              </a:rPr>
              <a:t>经常</a:t>
            </a:r>
            <a:endParaRPr lang="zh-CN" altLang="en-US" sz="24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6200" name="矩形 136199"/>
          <p:cNvSpPr/>
          <p:nvPr/>
        </p:nvSpPr>
        <p:spPr>
          <a:xfrm>
            <a:off x="1990725" y="5105083"/>
            <a:ext cx="6265863" cy="82296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pPr lvl="0" algn="ctr" eaLnBrk="1" hangingPunct="1"/>
            <a:r>
              <a:rPr lang="zh-CN" altLang="en-US" sz="2400" b="1" dirty="0">
                <a:latin typeface="Arial" panose="020B0604020202020204" pitchFamily="34" charset="0"/>
                <a:ea typeface="宋体" panose="02010600030101010101" pitchFamily="2" charset="-122"/>
              </a:rPr>
              <a:t>（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5</a:t>
            </a:r>
            <a:r>
              <a:rPr lang="zh-CN" altLang="en-US" sz="2400" b="1" dirty="0">
                <a:latin typeface="Arial" panose="020B0604020202020204" pitchFamily="34" charset="0"/>
                <a:ea typeface="宋体" panose="02010600030101010101" pitchFamily="2" charset="-122"/>
              </a:rPr>
              <a:t>）你能和同学友好相处、并互相帮助吗？</a:t>
            </a:r>
            <a:endParaRPr lang="zh-CN" altLang="en-US" sz="24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algn="ctr" eaLnBrk="1" hangingPunct="1"/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A.</a:t>
            </a:r>
            <a:r>
              <a:rPr lang="zh-CN" altLang="en-US" sz="2400" b="1" dirty="0">
                <a:latin typeface="Arial" panose="020B0604020202020204" pitchFamily="34" charset="0"/>
                <a:ea typeface="宋体" panose="02010600030101010101" pitchFamily="2" charset="-122"/>
              </a:rPr>
              <a:t>是的        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B.</a:t>
            </a:r>
            <a:r>
              <a:rPr lang="zh-CN" altLang="en-US" sz="2400" b="1" dirty="0">
                <a:latin typeface="Arial" panose="020B0604020202020204" pitchFamily="34" charset="0"/>
                <a:ea typeface="宋体" panose="02010600030101010101" pitchFamily="2" charset="-122"/>
              </a:rPr>
              <a:t>很少        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C.</a:t>
            </a:r>
            <a:r>
              <a:rPr lang="zh-CN" altLang="en-US" sz="2400" b="1" dirty="0">
                <a:latin typeface="Arial" panose="020B0604020202020204" pitchFamily="34" charset="0"/>
                <a:ea typeface="宋体" panose="02010600030101010101" pitchFamily="2" charset="-122"/>
              </a:rPr>
              <a:t>没有</a:t>
            </a:r>
            <a:endParaRPr lang="zh-CN" altLang="en-US" sz="24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6201" name="矩形 136200"/>
          <p:cNvSpPr/>
          <p:nvPr/>
        </p:nvSpPr>
        <p:spPr>
          <a:xfrm>
            <a:off x="2208213" y="981075"/>
            <a:ext cx="830072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pPr lvl="0" eaLnBrk="1" hangingPunct="1"/>
            <a:r>
              <a:rPr lang="zh-CN" altLang="en-US" sz="2400" b="1" dirty="0">
                <a:solidFill>
                  <a:srgbClr val="FF33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说明：选择“</a:t>
            </a:r>
            <a:r>
              <a:rPr lang="en-US" altLang="zh-CN" sz="2400" b="1">
                <a:solidFill>
                  <a:srgbClr val="FF33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A”</a:t>
            </a:r>
            <a:r>
              <a:rPr lang="zh-CN" altLang="en-US" sz="2400" b="1" dirty="0">
                <a:solidFill>
                  <a:srgbClr val="FF33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得</a:t>
            </a:r>
            <a:r>
              <a:rPr lang="en-US" altLang="zh-CN" sz="2400" b="1">
                <a:solidFill>
                  <a:srgbClr val="FF33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3</a:t>
            </a:r>
            <a:r>
              <a:rPr lang="zh-CN" altLang="en-US" sz="2400" b="1" dirty="0">
                <a:solidFill>
                  <a:srgbClr val="FF33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分，选择“</a:t>
            </a:r>
            <a:r>
              <a:rPr lang="en-US" altLang="zh-CN" sz="2400" b="1">
                <a:solidFill>
                  <a:srgbClr val="FF33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B”</a:t>
            </a:r>
            <a:r>
              <a:rPr lang="zh-CN" altLang="en-US" sz="2400" b="1" dirty="0">
                <a:solidFill>
                  <a:srgbClr val="FF33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得</a:t>
            </a:r>
            <a:r>
              <a:rPr lang="en-US" altLang="zh-CN" sz="2400" b="1">
                <a:solidFill>
                  <a:srgbClr val="FF33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  <a:r>
              <a:rPr lang="zh-CN" altLang="en-US" sz="2400" b="1" dirty="0">
                <a:solidFill>
                  <a:srgbClr val="FF33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分，选择“</a:t>
            </a:r>
            <a:r>
              <a:rPr lang="en-US" altLang="zh-CN" sz="2400" b="1">
                <a:solidFill>
                  <a:srgbClr val="FF33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C”</a:t>
            </a:r>
            <a:r>
              <a:rPr lang="zh-CN" altLang="en-US" sz="2400" b="1" dirty="0">
                <a:solidFill>
                  <a:srgbClr val="FF33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得</a:t>
            </a:r>
            <a:r>
              <a:rPr lang="en-US" altLang="zh-CN" sz="2400" b="1">
                <a:solidFill>
                  <a:srgbClr val="FF33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</a:t>
            </a:r>
            <a:r>
              <a:rPr lang="zh-CN" altLang="en-US" sz="2400" b="1" dirty="0">
                <a:solidFill>
                  <a:srgbClr val="FF33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分。</a:t>
            </a:r>
            <a:r>
              <a:rPr lang="zh-CN" altLang="en-US" sz="1800" dirty="0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endParaRPr lang="zh-CN" altLang="en-US" sz="18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37218" name="图片 137217" descr="2007012413313297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7219" name="矩形 137218"/>
          <p:cNvSpPr/>
          <p:nvPr/>
        </p:nvSpPr>
        <p:spPr>
          <a:xfrm>
            <a:off x="2263775" y="1153795"/>
            <a:ext cx="6208713" cy="82296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pPr lvl="0" eaLnBrk="1" hangingPunct="1"/>
            <a:r>
              <a:rPr lang="zh-CN" altLang="en-US" sz="2400" b="1" dirty="0">
                <a:latin typeface="Arial" panose="020B0604020202020204" pitchFamily="34" charset="0"/>
                <a:ea typeface="宋体" panose="02010600030101010101" pitchFamily="2" charset="-122"/>
              </a:rPr>
              <a:t>（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6</a:t>
            </a:r>
            <a:r>
              <a:rPr lang="zh-CN" altLang="en-US" sz="2400" b="1" dirty="0">
                <a:latin typeface="Arial" panose="020B0604020202020204" pitchFamily="34" charset="0"/>
                <a:ea typeface="宋体" panose="02010600030101010101" pitchFamily="2" charset="-122"/>
              </a:rPr>
              <a:t>）你会乱扔垃圾吗？　</a:t>
            </a:r>
            <a:endParaRPr lang="zh-CN" altLang="en-US" sz="24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eaLnBrk="1" hangingPunct="1"/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       </a:t>
            </a:r>
            <a:r>
              <a:rPr lang="zh-CN" altLang="en-US" sz="2400" b="1" dirty="0">
                <a:latin typeface="Arial" panose="020B0604020202020204" pitchFamily="34" charset="0"/>
                <a:ea typeface="宋体" panose="02010600030101010101" pitchFamily="2" charset="-122"/>
              </a:rPr>
              <a:t>          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A.</a:t>
            </a:r>
            <a:r>
              <a:rPr lang="zh-CN" altLang="en-US" sz="2400" b="1" dirty="0">
                <a:latin typeface="Arial" panose="020B0604020202020204" pitchFamily="34" charset="0"/>
                <a:ea typeface="宋体" panose="02010600030101010101" pitchFamily="2" charset="-122"/>
              </a:rPr>
              <a:t>没有        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B.</a:t>
            </a:r>
            <a:r>
              <a:rPr lang="zh-CN" altLang="en-US" sz="2400" b="1" dirty="0">
                <a:latin typeface="Arial" panose="020B0604020202020204" pitchFamily="34" charset="0"/>
                <a:ea typeface="宋体" panose="02010600030101010101" pitchFamily="2" charset="-122"/>
              </a:rPr>
              <a:t>偶尔       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C.</a:t>
            </a:r>
            <a:r>
              <a:rPr lang="zh-CN" altLang="en-US" sz="2400" b="1" dirty="0">
                <a:latin typeface="Arial" panose="020B0604020202020204" pitchFamily="34" charset="0"/>
                <a:ea typeface="宋体" panose="02010600030101010101" pitchFamily="2" charset="-122"/>
              </a:rPr>
              <a:t>经常</a:t>
            </a:r>
            <a:endParaRPr lang="zh-CN" altLang="en-US" sz="24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7220" name="矩形 137219"/>
          <p:cNvSpPr/>
          <p:nvPr/>
        </p:nvSpPr>
        <p:spPr>
          <a:xfrm>
            <a:off x="2063750" y="2161858"/>
            <a:ext cx="7813675" cy="82296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pPr lvl="0" algn="ctr" eaLnBrk="1" hangingPunct="1"/>
            <a:r>
              <a:rPr lang="zh-CN" altLang="en-US" sz="2400" b="1" dirty="0">
                <a:latin typeface="Arial" panose="020B0604020202020204" pitchFamily="34" charset="0"/>
                <a:ea typeface="宋体" panose="02010600030101010101" pitchFamily="2" charset="-122"/>
              </a:rPr>
              <a:t>（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7</a:t>
            </a:r>
            <a:r>
              <a:rPr lang="zh-CN" altLang="en-US" sz="2400" b="1" dirty="0">
                <a:latin typeface="Arial" panose="020B0604020202020204" pitchFamily="34" charset="0"/>
                <a:ea typeface="宋体" panose="02010600030101010101" pitchFamily="2" charset="-122"/>
              </a:rPr>
              <a:t>）看见校园有垃圾，你会捡起来并扔进垃圾桶吗？</a:t>
            </a:r>
            <a:endParaRPr lang="zh-CN" altLang="en-US" sz="24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algn="ctr" eaLnBrk="1" hangingPunct="1"/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A.</a:t>
            </a:r>
            <a:r>
              <a:rPr lang="zh-CN" altLang="en-US" sz="2400" b="1" dirty="0">
                <a:latin typeface="Arial" panose="020B0604020202020204" pitchFamily="34" charset="0"/>
                <a:ea typeface="宋体" panose="02010600030101010101" pitchFamily="2" charset="-122"/>
              </a:rPr>
              <a:t>会           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B.</a:t>
            </a:r>
            <a:r>
              <a:rPr lang="zh-CN" altLang="en-US" sz="2400" b="1" dirty="0">
                <a:latin typeface="Arial" panose="020B0604020202020204" pitchFamily="34" charset="0"/>
                <a:ea typeface="宋体" panose="02010600030101010101" pitchFamily="2" charset="-122"/>
              </a:rPr>
              <a:t>有时          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C.</a:t>
            </a:r>
            <a:r>
              <a:rPr lang="zh-CN" altLang="en-US" sz="2400" b="1" dirty="0">
                <a:latin typeface="Arial" panose="020B0604020202020204" pitchFamily="34" charset="0"/>
                <a:ea typeface="宋体" panose="02010600030101010101" pitchFamily="2" charset="-122"/>
              </a:rPr>
              <a:t>不会</a:t>
            </a:r>
            <a:endParaRPr lang="zh-CN" altLang="en-US" sz="24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7221" name="矩形 137220"/>
          <p:cNvSpPr/>
          <p:nvPr/>
        </p:nvSpPr>
        <p:spPr>
          <a:xfrm>
            <a:off x="2208213" y="4106546"/>
            <a:ext cx="7272337" cy="82296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pPr lvl="0" eaLnBrk="1" hangingPunct="1"/>
            <a:r>
              <a:rPr lang="zh-CN" altLang="en-US" sz="2400" b="1" dirty="0">
                <a:latin typeface="Arial" panose="020B0604020202020204" pitchFamily="34" charset="0"/>
                <a:ea typeface="宋体" panose="02010600030101010101" pitchFamily="2" charset="-122"/>
              </a:rPr>
              <a:t>（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9</a:t>
            </a:r>
            <a:r>
              <a:rPr lang="zh-CN" altLang="en-US" sz="2400" b="1" dirty="0">
                <a:latin typeface="Arial" panose="020B0604020202020204" pitchFamily="34" charset="0"/>
                <a:ea typeface="宋体" panose="02010600030101010101" pitchFamily="2" charset="-122"/>
              </a:rPr>
              <a:t>）你能按时独立完成作业，不抄袭别人作业吗？</a:t>
            </a:r>
            <a:endParaRPr lang="zh-CN" altLang="en-US" sz="24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eaLnBrk="1" hangingPunct="1"/>
            <a:r>
              <a:rPr lang="zh-CN" altLang="en-US" sz="2400" b="1" dirty="0">
                <a:latin typeface="Arial" panose="020B0604020202020204" pitchFamily="34" charset="0"/>
                <a:ea typeface="宋体" panose="02010600030101010101" pitchFamily="2" charset="-122"/>
              </a:rPr>
              <a:t>　             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A.</a:t>
            </a:r>
            <a:r>
              <a:rPr lang="zh-CN" altLang="en-US" sz="2400" b="1" dirty="0">
                <a:latin typeface="Arial" panose="020B0604020202020204" pitchFamily="34" charset="0"/>
                <a:ea typeface="宋体" panose="02010600030101010101" pitchFamily="2" charset="-122"/>
              </a:rPr>
              <a:t>能            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B.</a:t>
            </a:r>
            <a:r>
              <a:rPr lang="zh-CN" altLang="en-US" sz="2400" b="1" dirty="0">
                <a:latin typeface="Arial" panose="020B0604020202020204" pitchFamily="34" charset="0"/>
                <a:ea typeface="宋体" panose="02010600030101010101" pitchFamily="2" charset="-122"/>
              </a:rPr>
              <a:t>有时       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C.</a:t>
            </a:r>
            <a:r>
              <a:rPr lang="zh-CN" altLang="en-US" sz="2400" b="1" dirty="0">
                <a:latin typeface="Arial" panose="020B0604020202020204" pitchFamily="34" charset="0"/>
                <a:ea typeface="宋体" panose="02010600030101010101" pitchFamily="2" charset="-122"/>
              </a:rPr>
              <a:t>不能</a:t>
            </a:r>
            <a:endParaRPr lang="zh-CN" altLang="en-US" sz="24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7222" name="矩形 137221"/>
          <p:cNvSpPr/>
          <p:nvPr/>
        </p:nvSpPr>
        <p:spPr>
          <a:xfrm>
            <a:off x="2063750" y="3098483"/>
            <a:ext cx="7813675" cy="82296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pPr lvl="0" algn="ctr" eaLnBrk="1" hangingPunct="1"/>
            <a:r>
              <a:rPr lang="zh-CN" altLang="en-US" sz="2400" b="1" dirty="0">
                <a:latin typeface="Arial" panose="020B0604020202020204" pitchFamily="34" charset="0"/>
                <a:ea typeface="宋体" panose="02010600030101010101" pitchFamily="2" charset="-122"/>
              </a:rPr>
              <a:t>（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8</a:t>
            </a:r>
            <a:r>
              <a:rPr lang="zh-CN" altLang="en-US" sz="2400" b="1" dirty="0">
                <a:latin typeface="Arial" panose="020B0604020202020204" pitchFamily="34" charset="0"/>
                <a:ea typeface="宋体" panose="02010600030101010101" pitchFamily="2" charset="-122"/>
              </a:rPr>
              <a:t>）你能够做到上课认真听讲，不讲话做小动作吗？</a:t>
            </a:r>
            <a:endParaRPr lang="zh-CN" altLang="en-US" sz="24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algn="ctr" eaLnBrk="1" hangingPunct="1"/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A.</a:t>
            </a:r>
            <a:r>
              <a:rPr lang="zh-CN" altLang="en-US" sz="2400" b="1" dirty="0">
                <a:latin typeface="Arial" panose="020B0604020202020204" pitchFamily="34" charset="0"/>
                <a:ea typeface="宋体" panose="02010600030101010101" pitchFamily="2" charset="-122"/>
              </a:rPr>
              <a:t>会           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B.</a:t>
            </a:r>
            <a:r>
              <a:rPr lang="zh-CN" altLang="en-US" sz="2400" b="1" dirty="0">
                <a:latin typeface="Arial" panose="020B0604020202020204" pitchFamily="34" charset="0"/>
                <a:ea typeface="宋体" panose="02010600030101010101" pitchFamily="2" charset="-122"/>
              </a:rPr>
              <a:t>有时     　 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C.</a:t>
            </a:r>
            <a:r>
              <a:rPr lang="zh-CN" altLang="en-US" sz="2400" b="1" dirty="0">
                <a:latin typeface="Arial" panose="020B0604020202020204" pitchFamily="34" charset="0"/>
                <a:ea typeface="宋体" panose="02010600030101010101" pitchFamily="2" charset="-122"/>
              </a:rPr>
              <a:t>不会</a:t>
            </a:r>
            <a:endParaRPr lang="zh-CN" altLang="en-US" sz="24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7223" name="矩形 137222"/>
          <p:cNvSpPr/>
          <p:nvPr/>
        </p:nvSpPr>
        <p:spPr>
          <a:xfrm>
            <a:off x="1847850" y="5043171"/>
            <a:ext cx="7448550" cy="82296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pPr lvl="0" algn="ctr" eaLnBrk="1" hangingPunct="1"/>
            <a:r>
              <a:rPr lang="zh-CN" altLang="en-US" sz="2000" b="1" dirty="0">
                <a:latin typeface="Arial" panose="020B0604020202020204" pitchFamily="34" charset="0"/>
                <a:ea typeface="宋体" panose="02010600030101010101" pitchFamily="2" charset="-122"/>
              </a:rPr>
              <a:t>（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10</a:t>
            </a:r>
            <a:r>
              <a:rPr lang="zh-CN" altLang="en-US" sz="2400" b="1" dirty="0">
                <a:latin typeface="Arial" panose="020B0604020202020204" pitchFamily="34" charset="0"/>
                <a:ea typeface="宋体" panose="02010600030101010101" pitchFamily="2" charset="-122"/>
              </a:rPr>
              <a:t>）参加各种集会能准时到达，安静听讲吗？</a:t>
            </a:r>
            <a:endParaRPr lang="zh-CN" altLang="en-US" sz="24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algn="ctr" eaLnBrk="1" hangingPunct="1"/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   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A.</a:t>
            </a:r>
            <a:r>
              <a:rPr lang="zh-CN" altLang="en-US" sz="2400" b="1" dirty="0">
                <a:latin typeface="Arial" panose="020B0604020202020204" pitchFamily="34" charset="0"/>
                <a:ea typeface="宋体" panose="02010600030101010101" pitchFamily="2" charset="-122"/>
              </a:rPr>
              <a:t>能        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B.</a:t>
            </a:r>
            <a:r>
              <a:rPr lang="zh-CN" altLang="en-US" sz="2400" b="1" dirty="0">
                <a:latin typeface="Arial" panose="020B0604020202020204" pitchFamily="34" charset="0"/>
                <a:ea typeface="宋体" panose="02010600030101010101" pitchFamily="2" charset="-122"/>
              </a:rPr>
              <a:t>有时         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C.</a:t>
            </a:r>
            <a:r>
              <a:rPr lang="zh-CN" altLang="en-US" sz="2400" b="1" dirty="0">
                <a:latin typeface="Arial" panose="020B0604020202020204" pitchFamily="34" charset="0"/>
                <a:ea typeface="宋体" panose="02010600030101010101" pitchFamily="2" charset="-122"/>
              </a:rPr>
              <a:t>不能</a:t>
            </a:r>
            <a:endParaRPr lang="zh-CN" altLang="en-US" sz="24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38242" name="图片 138241" descr="2007012413313297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8244" name="矩形 138243"/>
          <p:cNvSpPr/>
          <p:nvPr/>
        </p:nvSpPr>
        <p:spPr>
          <a:xfrm>
            <a:off x="2279650" y="770573"/>
            <a:ext cx="7777163" cy="155448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pPr lvl="0" eaLnBrk="1" hangingPunct="1"/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分数为</a:t>
            </a:r>
            <a:r>
              <a:rPr lang="en-US" altLang="zh-CN" sz="2400" b="1">
                <a:solidFill>
                  <a:srgbClr val="FF33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30</a:t>
            </a:r>
            <a:r>
              <a:rPr lang="zh-CN" altLang="en-US" sz="2400" b="1" dirty="0">
                <a:solidFill>
                  <a:srgbClr val="FF33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－</a:t>
            </a:r>
            <a:r>
              <a:rPr lang="en-US" altLang="zh-CN" sz="2400" b="1">
                <a:solidFill>
                  <a:srgbClr val="FF33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24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 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分：你是个讲文明，懂礼貌的人。举止言谈文明，</a:t>
            </a:r>
            <a:endParaRPr lang="zh-CN" altLang="en-US" sz="24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与老师、父母、同学相处融洽，人际关系好，是个受欢迎的人！</a:t>
            </a:r>
            <a:r>
              <a:rPr lang="zh-CN" altLang="en-US" sz="1800" dirty="0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endParaRPr lang="zh-CN" altLang="en-US" sz="18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8245" name="矩形 138244"/>
          <p:cNvSpPr/>
          <p:nvPr/>
        </p:nvSpPr>
        <p:spPr>
          <a:xfrm>
            <a:off x="2208213" y="2564130"/>
            <a:ext cx="7561262" cy="192024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pPr lvl="0" eaLnBrk="1" hangingPunct="1"/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分数为</a:t>
            </a:r>
            <a:r>
              <a:rPr lang="en-US" altLang="zh-CN" sz="2400" b="1">
                <a:solidFill>
                  <a:srgbClr val="FF33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22</a:t>
            </a:r>
            <a:r>
              <a:rPr lang="zh-CN" altLang="en-US" sz="2400" b="1" dirty="0">
                <a:solidFill>
                  <a:srgbClr val="FF33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－</a:t>
            </a:r>
            <a:r>
              <a:rPr lang="en-US" altLang="zh-CN" sz="2400" b="1">
                <a:solidFill>
                  <a:srgbClr val="FF33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16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分：一般情况下，你是个文明的人，但有时可能</a:t>
            </a:r>
            <a:endParaRPr lang="zh-CN" altLang="en-US" sz="24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没有认真对待一些事情，特别是一些小事，人际关系一般，是</a:t>
            </a:r>
            <a:endParaRPr lang="zh-CN" altLang="en-US" sz="24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个比较受欢迎的人！ </a:t>
            </a:r>
            <a:endParaRPr lang="zh-CN" altLang="en-US" sz="2400" b="1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38246" name="矩形 138245"/>
          <p:cNvSpPr/>
          <p:nvPr/>
        </p:nvSpPr>
        <p:spPr>
          <a:xfrm>
            <a:off x="2351088" y="4698365"/>
            <a:ext cx="7416800" cy="118872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pPr lvl="0" eaLnBrk="1" hangingPunct="1"/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分数为</a:t>
            </a:r>
            <a:r>
              <a:rPr lang="en-US" altLang="zh-CN" sz="2400" b="1">
                <a:solidFill>
                  <a:srgbClr val="FF33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14—10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分：许多情况下，你是个不文明的人，人际关系</a:t>
            </a:r>
            <a:endParaRPr lang="zh-CN" altLang="en-US" sz="24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一定很差，是个不受欢迎的人。要注意咯。</a:t>
            </a:r>
            <a:endParaRPr lang="zh-CN" altLang="en-US" sz="2400" b="1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hold"/>
                                        <p:tgtEl>
                                          <p:spTgt spid="1382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hold"/>
                                        <p:tgtEl>
                                          <p:spTgt spid="1382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hold"/>
                                        <p:tgtEl>
                                          <p:spTgt spid="1382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hold"/>
                                        <p:tgtEl>
                                          <p:spTgt spid="1382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7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250" autoRev="1" fill="hold"/>
                                        <p:tgtEl>
                                          <p:spTgt spid="1382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3" dur="250" autoRev="1" fill="hold"/>
                                        <p:tgtEl>
                                          <p:spTgt spid="1382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4" dur="250" autoRev="1" fill="hold"/>
                                        <p:tgtEl>
                                          <p:spTgt spid="1382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50" autoRev="1" fill="hold"/>
                                        <p:tgtEl>
                                          <p:spTgt spid="1382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7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250" autoRev="1" fill="hold"/>
                                        <p:tgtEl>
                                          <p:spTgt spid="1382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9" dur="250" autoRev="1" fill="hold"/>
                                        <p:tgtEl>
                                          <p:spTgt spid="1382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0" dur="250" autoRev="1" fill="hold"/>
                                        <p:tgtEl>
                                          <p:spTgt spid="1382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50" autoRev="1" fill="hold"/>
                                        <p:tgtEl>
                                          <p:spTgt spid="1382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244" grpId="0"/>
      <p:bldP spid="138245" grpId="0"/>
      <p:bldP spid="138246" grpId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9266" name="标题 139265"/>
          <p:cNvSpPr>
            <a:spLocks noGrp="1"/>
          </p:cNvSpPr>
          <p:nvPr>
            <p:ph type="title"/>
          </p:nvPr>
        </p:nvSpPr>
        <p:spPr/>
        <p:txBody>
          <a:bodyPr anchor="b"/>
          <a:p>
            <a:endParaRPr lang="zh-CN" altLang="en-US" dirty="0"/>
          </a:p>
        </p:txBody>
      </p:sp>
      <p:sp>
        <p:nvSpPr>
          <p:cNvPr id="139267" name="文本占位符 139266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 dirty="0"/>
          </a:p>
        </p:txBody>
      </p:sp>
      <p:pic>
        <p:nvPicPr>
          <p:cNvPr id="139268" name="图片 139267" descr="2007012413313297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0" y="-242887"/>
            <a:ext cx="9753600" cy="7315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9269" name="文本框 139268"/>
          <p:cNvSpPr txBox="1"/>
          <p:nvPr/>
        </p:nvSpPr>
        <p:spPr>
          <a:xfrm>
            <a:off x="1847850" y="633413"/>
            <a:ext cx="5212080" cy="64008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lvl="0" eaLnBrk="1" hangingPunct="1"/>
            <a:r>
              <a:rPr lang="zh-CN" altLang="en-US" sz="3600" dirty="0">
                <a:solidFill>
                  <a:srgbClr val="FF3300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猜谜大比拼（礼貌用语）</a:t>
            </a:r>
            <a:endParaRPr lang="zh-CN" altLang="en-US" sz="3600" dirty="0">
              <a:solidFill>
                <a:srgbClr val="FF3300"/>
              </a:solidFill>
              <a:latin typeface="Arial" panose="020B0604020202020204" pitchFamily="34" charset="0"/>
              <a:ea typeface="楷体_GB2312" panose="02010609030101010101" pitchFamily="49" charset="-122"/>
            </a:endParaRPr>
          </a:p>
        </p:txBody>
      </p:sp>
      <p:sp>
        <p:nvSpPr>
          <p:cNvPr id="139270" name="矩形 139269"/>
          <p:cNvSpPr/>
          <p:nvPr/>
        </p:nvSpPr>
        <p:spPr>
          <a:xfrm>
            <a:off x="2782888" y="1383189"/>
            <a:ext cx="2736850" cy="51816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pPr lvl="0" eaLnBrk="1" hangingPunct="1"/>
            <a:r>
              <a:rPr lang="zh-CN" altLang="en-US" sz="2800" b="1" dirty="0">
                <a:latin typeface="Arial" panose="020B0604020202020204" pitchFamily="34" charset="0"/>
                <a:ea typeface="黑体" panose="02010609060101010101" pitchFamily="2" charset="-122"/>
              </a:rPr>
              <a:t>双胞胎赖被窝</a:t>
            </a:r>
            <a:endParaRPr lang="zh-CN" altLang="en-US" sz="2800" b="1" dirty="0"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139272" name="矩形 139271"/>
          <p:cNvSpPr/>
          <p:nvPr/>
        </p:nvSpPr>
        <p:spPr>
          <a:xfrm>
            <a:off x="2782888" y="1959452"/>
            <a:ext cx="2054860" cy="51816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pPr lvl="0" eaLnBrk="1" hangingPunct="1"/>
            <a:r>
              <a:rPr lang="zh-CN" altLang="en-US" sz="2800" b="1" dirty="0">
                <a:latin typeface="Arial" panose="020B0604020202020204" pitchFamily="34" charset="0"/>
                <a:ea typeface="黑体" panose="02010609060101010101" pitchFamily="2" charset="-122"/>
              </a:rPr>
              <a:t>叶落花也落</a:t>
            </a:r>
            <a:r>
              <a:rPr lang="zh-CN" altLang="en-US" sz="2400" dirty="0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endParaRPr lang="zh-CN" altLang="en-US" sz="24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9274" name="矩形 139273"/>
          <p:cNvSpPr/>
          <p:nvPr/>
        </p:nvSpPr>
        <p:spPr>
          <a:xfrm>
            <a:off x="2711450" y="2607152"/>
            <a:ext cx="2784475" cy="51816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pPr lvl="0" eaLnBrk="1" hangingPunct="1"/>
            <a:r>
              <a:rPr lang="zh-CN" altLang="en-US" sz="2800" b="1" dirty="0">
                <a:latin typeface="Arial" panose="020B0604020202020204" pitchFamily="34" charset="0"/>
                <a:ea typeface="黑体" panose="02010609060101010101" pitchFamily="2" charset="-122"/>
              </a:rPr>
              <a:t>无可奈何花落去 </a:t>
            </a:r>
            <a:endParaRPr lang="zh-CN" altLang="en-US" sz="2800" b="1" dirty="0"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139276" name="文本框 139275"/>
          <p:cNvSpPr txBox="1"/>
          <p:nvPr/>
        </p:nvSpPr>
        <p:spPr>
          <a:xfrm>
            <a:off x="2782888" y="3254375"/>
            <a:ext cx="1612900" cy="51816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lvl="0" eaLnBrk="1" hangingPunct="1"/>
            <a:r>
              <a:rPr lang="zh-CN" altLang="en-US" sz="2800" b="1" dirty="0">
                <a:latin typeface="Arial" panose="020B0604020202020204" pitchFamily="34" charset="0"/>
                <a:ea typeface="黑体" panose="02010609060101010101" pitchFamily="2" charset="-122"/>
              </a:rPr>
              <a:t>愿花常开</a:t>
            </a:r>
            <a:endParaRPr lang="zh-CN" altLang="en-US" sz="2800" b="1" dirty="0"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139278" name="文本框 139277"/>
          <p:cNvSpPr txBox="1"/>
          <p:nvPr/>
        </p:nvSpPr>
        <p:spPr>
          <a:xfrm>
            <a:off x="2782888" y="3803650"/>
            <a:ext cx="2054860" cy="51816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lvl="0" eaLnBrk="1" hangingPunct="1"/>
            <a:r>
              <a:rPr lang="zh-CN" altLang="en-US" sz="2800" b="1" dirty="0">
                <a:latin typeface="Arial" panose="020B0604020202020204" pitchFamily="34" charset="0"/>
                <a:ea typeface="黑体" panose="02010609060101010101" pitchFamily="2" charset="-122"/>
              </a:rPr>
              <a:t>辛苦了司机</a:t>
            </a:r>
            <a:r>
              <a:rPr lang="zh-CN" altLang="en-US" sz="2400" dirty="0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endParaRPr lang="zh-CN" altLang="en-US" sz="24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9280" name="矩形 139279"/>
          <p:cNvSpPr/>
          <p:nvPr/>
        </p:nvSpPr>
        <p:spPr>
          <a:xfrm>
            <a:off x="2711450" y="4335939"/>
            <a:ext cx="2376488" cy="51816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pPr lvl="0" eaLnBrk="1" hangingPunct="1"/>
            <a:r>
              <a:rPr lang="zh-CN" altLang="en-US" sz="2800" b="1" dirty="0">
                <a:latin typeface="Arial" panose="020B0604020202020204" pitchFamily="34" charset="0"/>
                <a:ea typeface="黑体" panose="02010609060101010101" pitchFamily="2" charset="-122"/>
              </a:rPr>
              <a:t>放松</a:t>
            </a:r>
            <a:endParaRPr lang="zh-CN" altLang="en-US" sz="2800" b="1" dirty="0"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139281" name="矩形 139280"/>
          <p:cNvSpPr/>
          <p:nvPr/>
        </p:nvSpPr>
        <p:spPr>
          <a:xfrm>
            <a:off x="2693988" y="4839177"/>
            <a:ext cx="1255395" cy="51816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pPr lvl="0" eaLnBrk="1" hangingPunct="1"/>
            <a:r>
              <a:rPr lang="zh-CN" altLang="en-US" sz="2800" b="1" dirty="0">
                <a:latin typeface="Arial" panose="020B0604020202020204" pitchFamily="34" charset="0"/>
                <a:ea typeface="黑体" panose="02010609060101010101" pitchFamily="2" charset="-122"/>
              </a:rPr>
              <a:t>单人房</a:t>
            </a:r>
            <a:endParaRPr lang="zh-CN" altLang="en-US" sz="2800" b="1" dirty="0"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139282" name="矩形 139281"/>
          <p:cNvSpPr/>
          <p:nvPr/>
        </p:nvSpPr>
        <p:spPr>
          <a:xfrm>
            <a:off x="2659063" y="5456714"/>
            <a:ext cx="2789237" cy="51816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pPr lvl="0" eaLnBrk="1" hangingPunct="1"/>
            <a:r>
              <a:rPr lang="zh-CN" altLang="en-US" sz="2800" b="1" dirty="0">
                <a:latin typeface="Arial" panose="020B0604020202020204" pitchFamily="34" charset="0"/>
                <a:ea typeface="黑体" panose="02010609060101010101" pitchFamily="2" charset="-122"/>
              </a:rPr>
              <a:t>第二次会面</a:t>
            </a:r>
            <a:endParaRPr lang="zh-CN" altLang="en-US" sz="2800" b="1" dirty="0"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139286" name="矩形 139285"/>
          <p:cNvSpPr/>
          <p:nvPr/>
        </p:nvSpPr>
        <p:spPr>
          <a:xfrm>
            <a:off x="2711450" y="6032977"/>
            <a:ext cx="1339850" cy="51816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pPr lvl="0" eaLnBrk="1" hangingPunct="1"/>
            <a:r>
              <a:rPr lang="zh-CN" altLang="en-US" sz="2800" b="1" dirty="0">
                <a:latin typeface="Arial" panose="020B0604020202020204" pitchFamily="34" charset="0"/>
                <a:ea typeface="黑体" panose="02010609060101010101" pitchFamily="2" charset="-122"/>
              </a:rPr>
              <a:t>行为美</a:t>
            </a:r>
            <a:r>
              <a:rPr lang="zh-CN" altLang="en-US" sz="2400" dirty="0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endParaRPr lang="zh-CN" altLang="en-US" sz="24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9288" name="矩形 139287"/>
          <p:cNvSpPr/>
          <p:nvPr/>
        </p:nvSpPr>
        <p:spPr>
          <a:xfrm>
            <a:off x="5016500" y="1484789"/>
            <a:ext cx="2736850" cy="51816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pPr lvl="0" eaLnBrk="1" hangingPunct="1"/>
            <a:r>
              <a:rPr lang="zh-CN" altLang="en-US" sz="2800" b="1" dirty="0">
                <a:solidFill>
                  <a:srgbClr val="FF33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谜底是？</a:t>
            </a:r>
            <a:endParaRPr lang="zh-CN" altLang="en-US" sz="2800" b="1" dirty="0">
              <a:solidFill>
                <a:srgbClr val="FF3300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139290" name="矩形 139289"/>
          <p:cNvSpPr/>
          <p:nvPr/>
        </p:nvSpPr>
        <p:spPr>
          <a:xfrm>
            <a:off x="5303838" y="2061052"/>
            <a:ext cx="2736850" cy="51816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pPr lvl="0" eaLnBrk="1" hangingPunct="1"/>
            <a:r>
              <a:rPr lang="zh-CN" altLang="en-US" sz="2800" b="1" dirty="0">
                <a:solidFill>
                  <a:srgbClr val="FF33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谜底是？</a:t>
            </a:r>
            <a:endParaRPr lang="zh-CN" altLang="en-US" sz="2800" b="1" dirty="0">
              <a:solidFill>
                <a:srgbClr val="FF3300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139291" name="矩形 139290"/>
          <p:cNvSpPr/>
          <p:nvPr/>
        </p:nvSpPr>
        <p:spPr>
          <a:xfrm>
            <a:off x="5808663" y="2637314"/>
            <a:ext cx="2736850" cy="51816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pPr lvl="0" eaLnBrk="1" hangingPunct="1"/>
            <a:r>
              <a:rPr lang="zh-CN" altLang="en-US" sz="2800" b="1" dirty="0">
                <a:solidFill>
                  <a:srgbClr val="FF33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谜底是？</a:t>
            </a:r>
            <a:endParaRPr lang="zh-CN" altLang="en-US" sz="2800" b="1" dirty="0">
              <a:solidFill>
                <a:srgbClr val="FF3300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139292" name="矩形 139291"/>
          <p:cNvSpPr/>
          <p:nvPr/>
        </p:nvSpPr>
        <p:spPr>
          <a:xfrm>
            <a:off x="6311900" y="3358039"/>
            <a:ext cx="2736850" cy="51816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pPr lvl="0" eaLnBrk="1" hangingPunct="1"/>
            <a:r>
              <a:rPr lang="zh-CN" altLang="en-US" sz="2800" b="1" dirty="0">
                <a:solidFill>
                  <a:srgbClr val="FF33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谜底是？</a:t>
            </a:r>
            <a:endParaRPr lang="zh-CN" altLang="en-US" sz="2800" b="1" dirty="0">
              <a:solidFill>
                <a:srgbClr val="FF3300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139293" name="矩形 139292"/>
          <p:cNvSpPr/>
          <p:nvPr/>
        </p:nvSpPr>
        <p:spPr>
          <a:xfrm>
            <a:off x="6959600" y="3934302"/>
            <a:ext cx="2736850" cy="51816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pPr lvl="0" eaLnBrk="1" hangingPunct="1"/>
            <a:r>
              <a:rPr lang="zh-CN" altLang="en-US" sz="2800" b="1" dirty="0">
                <a:solidFill>
                  <a:srgbClr val="FF33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谜底是？</a:t>
            </a:r>
            <a:endParaRPr lang="zh-CN" altLang="en-US" sz="2800" b="1" dirty="0">
              <a:solidFill>
                <a:srgbClr val="FF3300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139294" name="矩形 139293"/>
          <p:cNvSpPr/>
          <p:nvPr/>
        </p:nvSpPr>
        <p:spPr>
          <a:xfrm>
            <a:off x="7391400" y="4582002"/>
            <a:ext cx="2736850" cy="51816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pPr lvl="0" eaLnBrk="1" hangingPunct="1"/>
            <a:r>
              <a:rPr lang="zh-CN" altLang="en-US" sz="2800" b="1" dirty="0">
                <a:solidFill>
                  <a:srgbClr val="FF33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谜底是？</a:t>
            </a:r>
            <a:endParaRPr lang="zh-CN" altLang="en-US" sz="2800" b="1" dirty="0">
              <a:solidFill>
                <a:srgbClr val="FF3300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139295" name="矩形 139294"/>
          <p:cNvSpPr/>
          <p:nvPr/>
        </p:nvSpPr>
        <p:spPr>
          <a:xfrm>
            <a:off x="7931150" y="5301139"/>
            <a:ext cx="2736850" cy="51816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pPr lvl="0" eaLnBrk="1" hangingPunct="1"/>
            <a:r>
              <a:rPr lang="zh-CN" altLang="en-US" sz="2800" b="1" dirty="0">
                <a:solidFill>
                  <a:srgbClr val="FF33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谜底是？</a:t>
            </a:r>
            <a:endParaRPr lang="zh-CN" altLang="en-US" sz="2800" b="1" dirty="0">
              <a:solidFill>
                <a:srgbClr val="FF3300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139296" name="矩形 139295"/>
          <p:cNvSpPr/>
          <p:nvPr/>
        </p:nvSpPr>
        <p:spPr>
          <a:xfrm>
            <a:off x="8256588" y="5950427"/>
            <a:ext cx="2736850" cy="51816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pPr lvl="0" eaLnBrk="1" hangingPunct="1"/>
            <a:r>
              <a:rPr lang="zh-CN" altLang="en-US" sz="2800" b="1" dirty="0">
                <a:solidFill>
                  <a:srgbClr val="FF33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谜底是？</a:t>
            </a:r>
            <a:endParaRPr lang="zh-CN" altLang="en-US" sz="2800" b="1" dirty="0">
              <a:solidFill>
                <a:srgbClr val="FF3300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0290" name="标题 140289"/>
          <p:cNvSpPr>
            <a:spLocks noGrp="1"/>
          </p:cNvSpPr>
          <p:nvPr>
            <p:ph type="title"/>
          </p:nvPr>
        </p:nvSpPr>
        <p:spPr/>
        <p:txBody>
          <a:bodyPr anchor="b"/>
          <a:p>
            <a:endParaRPr lang="zh-CN" altLang="en-US" dirty="0"/>
          </a:p>
        </p:txBody>
      </p:sp>
      <p:sp>
        <p:nvSpPr>
          <p:cNvPr id="140291" name="文本占位符 140290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 dirty="0"/>
          </a:p>
        </p:txBody>
      </p:sp>
      <p:pic>
        <p:nvPicPr>
          <p:cNvPr id="140292" name="图片 140291" descr="2007012413313297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00150" y="-242887"/>
            <a:ext cx="9753600" cy="7315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0293" name="文本框 140292"/>
          <p:cNvSpPr txBox="1"/>
          <p:nvPr/>
        </p:nvSpPr>
        <p:spPr>
          <a:xfrm>
            <a:off x="1847850" y="633413"/>
            <a:ext cx="5212080" cy="64008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lvl="0" eaLnBrk="1" hangingPunct="1"/>
            <a:r>
              <a:rPr lang="zh-CN" altLang="en-US" sz="3600" dirty="0">
                <a:solidFill>
                  <a:srgbClr val="FF3300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猜谜大比拼（礼貌用语）</a:t>
            </a:r>
            <a:endParaRPr lang="zh-CN" altLang="en-US" sz="3600" dirty="0">
              <a:solidFill>
                <a:srgbClr val="FF3300"/>
              </a:solidFill>
              <a:latin typeface="Arial" panose="020B0604020202020204" pitchFamily="34" charset="0"/>
              <a:ea typeface="楷体_GB2312" panose="02010609030101010101" pitchFamily="49" charset="-122"/>
            </a:endParaRPr>
          </a:p>
        </p:txBody>
      </p:sp>
      <p:sp>
        <p:nvSpPr>
          <p:cNvPr id="140294" name="矩形 140293"/>
          <p:cNvSpPr/>
          <p:nvPr/>
        </p:nvSpPr>
        <p:spPr>
          <a:xfrm>
            <a:off x="2782888" y="1412875"/>
            <a:ext cx="201168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pPr lvl="0" eaLnBrk="1" hangingPunct="1"/>
            <a:r>
              <a:rPr lang="zh-CN" altLang="en-US" sz="2400" dirty="0">
                <a:latin typeface="Arial" panose="020B0604020202020204" pitchFamily="34" charset="0"/>
                <a:ea typeface="宋体" panose="02010600030101010101" pitchFamily="2" charset="-122"/>
              </a:rPr>
              <a:t>双胞胎赖被窝</a:t>
            </a:r>
            <a:endParaRPr lang="zh-CN" altLang="en-US" sz="24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0295" name="文本框 140294"/>
          <p:cNvSpPr txBox="1"/>
          <p:nvPr/>
        </p:nvSpPr>
        <p:spPr>
          <a:xfrm>
            <a:off x="6096000" y="1412875"/>
            <a:ext cx="109728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lvl="0" eaLnBrk="1" hangingPunct="1"/>
            <a:r>
              <a:rPr lang="zh-CN" altLang="en-US" sz="2400" dirty="0">
                <a:solidFill>
                  <a:srgbClr val="FF33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对不起</a:t>
            </a:r>
            <a:endParaRPr lang="zh-CN" altLang="en-US" sz="2400" dirty="0">
              <a:solidFill>
                <a:srgbClr val="FF33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0296" name="矩形 140295"/>
          <p:cNvSpPr/>
          <p:nvPr/>
        </p:nvSpPr>
        <p:spPr>
          <a:xfrm>
            <a:off x="2782888" y="1989138"/>
            <a:ext cx="179133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pPr lvl="0" eaLnBrk="1" hangingPunct="1"/>
            <a:r>
              <a:rPr lang="zh-CN" altLang="en-US" sz="2400" dirty="0">
                <a:latin typeface="Arial" panose="020B0604020202020204" pitchFamily="34" charset="0"/>
                <a:ea typeface="宋体" panose="02010600030101010101" pitchFamily="2" charset="-122"/>
              </a:rPr>
              <a:t>叶落花也落 </a:t>
            </a:r>
            <a:endParaRPr lang="zh-CN" altLang="en-US" sz="24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0297" name="文本框 140296"/>
          <p:cNvSpPr txBox="1"/>
          <p:nvPr/>
        </p:nvSpPr>
        <p:spPr>
          <a:xfrm>
            <a:off x="6096000" y="1987550"/>
            <a:ext cx="79248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lvl="0" eaLnBrk="1" hangingPunct="1"/>
            <a:r>
              <a:rPr lang="zh-CN" altLang="en-US" sz="2400" dirty="0">
                <a:solidFill>
                  <a:srgbClr val="FF33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谢谢</a:t>
            </a:r>
            <a:endParaRPr lang="zh-CN" altLang="en-US" sz="2400" dirty="0">
              <a:solidFill>
                <a:srgbClr val="FF33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0298" name="矩形 140297"/>
          <p:cNvSpPr/>
          <p:nvPr/>
        </p:nvSpPr>
        <p:spPr>
          <a:xfrm>
            <a:off x="2711450" y="2636838"/>
            <a:ext cx="240093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pPr lvl="0" eaLnBrk="1" hangingPunct="1"/>
            <a:r>
              <a:rPr lang="zh-CN" altLang="en-US" sz="2400" dirty="0">
                <a:latin typeface="Arial" panose="020B0604020202020204" pitchFamily="34" charset="0"/>
                <a:ea typeface="宋体" panose="02010600030101010101" pitchFamily="2" charset="-122"/>
              </a:rPr>
              <a:t>无可奈何花落去 </a:t>
            </a:r>
            <a:endParaRPr lang="zh-CN" altLang="en-US" sz="24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0299" name="文本框 140298"/>
          <p:cNvSpPr txBox="1"/>
          <p:nvPr/>
        </p:nvSpPr>
        <p:spPr>
          <a:xfrm>
            <a:off x="6096000" y="2636838"/>
            <a:ext cx="89535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2400" dirty="0">
                <a:solidFill>
                  <a:srgbClr val="FF33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感谢</a:t>
            </a:r>
            <a:endParaRPr lang="zh-CN" altLang="en-US" sz="2400" dirty="0">
              <a:solidFill>
                <a:srgbClr val="FF33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0300" name="文本框 140299"/>
          <p:cNvSpPr txBox="1"/>
          <p:nvPr/>
        </p:nvSpPr>
        <p:spPr>
          <a:xfrm>
            <a:off x="2782888" y="3306763"/>
            <a:ext cx="140208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lvl="0" eaLnBrk="1" hangingPunct="1"/>
            <a:r>
              <a:rPr lang="zh-CN" altLang="en-US" sz="2400" dirty="0">
                <a:latin typeface="Arial" panose="020B0604020202020204" pitchFamily="34" charset="0"/>
                <a:ea typeface="宋体" panose="02010600030101010101" pitchFamily="2" charset="-122"/>
              </a:rPr>
              <a:t>愿花常开</a:t>
            </a:r>
            <a:endParaRPr lang="zh-CN" altLang="en-US" sz="24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0301" name="文本框 140300"/>
          <p:cNvSpPr txBox="1"/>
          <p:nvPr/>
        </p:nvSpPr>
        <p:spPr>
          <a:xfrm>
            <a:off x="6096000" y="3284538"/>
            <a:ext cx="109728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lvl="0" eaLnBrk="1" hangingPunct="1"/>
            <a:r>
              <a:rPr lang="zh-CN" altLang="en-US" sz="2400" dirty="0">
                <a:solidFill>
                  <a:srgbClr val="FF33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不用谢</a:t>
            </a:r>
            <a:endParaRPr lang="zh-CN" altLang="en-US" sz="2400" dirty="0">
              <a:solidFill>
                <a:srgbClr val="FF33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0302" name="文本框 140301"/>
          <p:cNvSpPr txBox="1"/>
          <p:nvPr/>
        </p:nvSpPr>
        <p:spPr>
          <a:xfrm>
            <a:off x="2782888" y="3860800"/>
            <a:ext cx="179133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lvl="0" eaLnBrk="1" hangingPunct="1"/>
            <a:r>
              <a:rPr lang="zh-CN" altLang="en-US" sz="2400" dirty="0">
                <a:latin typeface="Arial" panose="020B0604020202020204" pitchFamily="34" charset="0"/>
                <a:ea typeface="宋体" panose="02010600030101010101" pitchFamily="2" charset="-122"/>
              </a:rPr>
              <a:t>辛苦了司机 </a:t>
            </a:r>
            <a:endParaRPr lang="zh-CN" altLang="en-US" sz="24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0303" name="文本框 140302"/>
          <p:cNvSpPr txBox="1"/>
          <p:nvPr/>
        </p:nvSpPr>
        <p:spPr>
          <a:xfrm>
            <a:off x="6096000" y="3879850"/>
            <a:ext cx="79248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lvl="0" eaLnBrk="1" hangingPunct="1"/>
            <a:r>
              <a:rPr lang="zh-CN" altLang="en-US" sz="2400" dirty="0">
                <a:solidFill>
                  <a:srgbClr val="FF33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劳驾</a:t>
            </a:r>
            <a:endParaRPr lang="zh-CN" altLang="en-US" sz="2400" dirty="0">
              <a:solidFill>
                <a:srgbClr val="FF33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0304" name="矩形 140303"/>
          <p:cNvSpPr/>
          <p:nvPr/>
        </p:nvSpPr>
        <p:spPr>
          <a:xfrm>
            <a:off x="2711450" y="4365625"/>
            <a:ext cx="2376488" cy="45720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pPr lvl="0" eaLnBrk="1" hangingPunct="1"/>
            <a:r>
              <a:rPr lang="zh-CN" altLang="en-US" sz="2400" dirty="0">
                <a:latin typeface="Arial" panose="020B0604020202020204" pitchFamily="34" charset="0"/>
                <a:ea typeface="宋体" panose="02010600030101010101" pitchFamily="2" charset="-122"/>
              </a:rPr>
              <a:t>放松</a:t>
            </a:r>
            <a:endParaRPr lang="zh-CN" altLang="en-US" sz="24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0305" name="矩形 140304"/>
          <p:cNvSpPr/>
          <p:nvPr/>
        </p:nvSpPr>
        <p:spPr>
          <a:xfrm>
            <a:off x="2693988" y="4868863"/>
            <a:ext cx="109728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pPr lvl="0" eaLnBrk="1" hangingPunct="1"/>
            <a:r>
              <a:rPr lang="zh-CN" altLang="en-US" sz="2400" dirty="0">
                <a:latin typeface="Arial" panose="020B0604020202020204" pitchFamily="34" charset="0"/>
                <a:ea typeface="宋体" panose="02010600030101010101" pitchFamily="2" charset="-122"/>
              </a:rPr>
              <a:t>单人房</a:t>
            </a:r>
            <a:endParaRPr lang="zh-CN" altLang="en-US" sz="24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0306" name="矩形 140305"/>
          <p:cNvSpPr/>
          <p:nvPr/>
        </p:nvSpPr>
        <p:spPr>
          <a:xfrm>
            <a:off x="2659063" y="5486400"/>
            <a:ext cx="1924050" cy="45720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pPr lvl="0" eaLnBrk="1" hangingPunct="1"/>
            <a:r>
              <a:rPr lang="zh-CN" altLang="en-US" sz="2400" dirty="0">
                <a:latin typeface="Arial" panose="020B0604020202020204" pitchFamily="34" charset="0"/>
                <a:ea typeface="宋体" panose="02010600030101010101" pitchFamily="2" charset="-122"/>
              </a:rPr>
              <a:t>第二次会面</a:t>
            </a:r>
            <a:endParaRPr lang="zh-CN" altLang="en-US" sz="24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0307" name="矩形 140306"/>
          <p:cNvSpPr/>
          <p:nvPr/>
        </p:nvSpPr>
        <p:spPr>
          <a:xfrm>
            <a:off x="6076950" y="4384675"/>
            <a:ext cx="109728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lvl="0" eaLnBrk="1" hangingPunct="1"/>
            <a:r>
              <a:rPr lang="zh-CN" altLang="en-US" sz="2400" dirty="0">
                <a:solidFill>
                  <a:srgbClr val="FF33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不要紧</a:t>
            </a:r>
            <a:endParaRPr lang="zh-CN" altLang="en-US" sz="2400" dirty="0">
              <a:solidFill>
                <a:srgbClr val="FF33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0308" name="矩形 140307"/>
          <p:cNvSpPr/>
          <p:nvPr/>
        </p:nvSpPr>
        <p:spPr>
          <a:xfrm>
            <a:off x="6140450" y="4960938"/>
            <a:ext cx="125095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2400" dirty="0">
                <a:solidFill>
                  <a:srgbClr val="FF33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对不住</a:t>
            </a:r>
            <a:endParaRPr lang="zh-CN" altLang="en-US" sz="2400" dirty="0">
              <a:solidFill>
                <a:srgbClr val="FF33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0309" name="矩形 140308"/>
          <p:cNvSpPr/>
          <p:nvPr/>
        </p:nvSpPr>
        <p:spPr>
          <a:xfrm>
            <a:off x="6165850" y="5608638"/>
            <a:ext cx="79248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lvl="0" eaLnBrk="1" hangingPunct="1"/>
            <a:r>
              <a:rPr lang="zh-CN" altLang="en-US" sz="2400" dirty="0">
                <a:solidFill>
                  <a:srgbClr val="FF33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再见</a:t>
            </a:r>
            <a:endParaRPr lang="zh-CN" altLang="en-US" sz="2400" dirty="0">
              <a:solidFill>
                <a:srgbClr val="FF33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0310" name="矩形 140309"/>
          <p:cNvSpPr/>
          <p:nvPr/>
        </p:nvSpPr>
        <p:spPr>
          <a:xfrm>
            <a:off x="2711450" y="6062663"/>
            <a:ext cx="118173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pPr lvl="0" eaLnBrk="1" hangingPunct="1"/>
            <a:r>
              <a:rPr lang="zh-CN" altLang="en-US" sz="2400" dirty="0">
                <a:latin typeface="Arial" panose="020B0604020202020204" pitchFamily="34" charset="0"/>
                <a:ea typeface="宋体" panose="02010600030101010101" pitchFamily="2" charset="-122"/>
              </a:rPr>
              <a:t>行为美 </a:t>
            </a:r>
            <a:endParaRPr lang="zh-CN" altLang="en-US" sz="24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0311" name="文本框 140310"/>
          <p:cNvSpPr txBox="1"/>
          <p:nvPr/>
        </p:nvSpPr>
        <p:spPr>
          <a:xfrm>
            <a:off x="6165850" y="6111875"/>
            <a:ext cx="79248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lvl="0" eaLnBrk="1" hangingPunct="1"/>
            <a:r>
              <a:rPr lang="zh-CN" altLang="en-US" sz="2400" dirty="0">
                <a:solidFill>
                  <a:srgbClr val="FF33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走好</a:t>
            </a:r>
            <a:endParaRPr lang="zh-CN" altLang="en-US" sz="2400" dirty="0">
              <a:solidFill>
                <a:srgbClr val="FF33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0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0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0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0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40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40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40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40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40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295" grpId="0"/>
      <p:bldP spid="140297" grpId="0"/>
      <p:bldP spid="140299" grpId="0"/>
      <p:bldP spid="140301" grpId="0"/>
      <p:bldP spid="140303" grpId="0"/>
      <p:bldP spid="140307" grpId="0"/>
      <p:bldP spid="140308" grpId="0"/>
      <p:bldP spid="140309" grpId="0"/>
      <p:bldP spid="140311" grpId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2338" name="文本框 142337"/>
          <p:cNvSpPr txBox="1"/>
          <p:nvPr/>
        </p:nvSpPr>
        <p:spPr>
          <a:xfrm>
            <a:off x="3048000" y="304800"/>
            <a:ext cx="7391400" cy="588264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algn="just" eaLnBrk="1" hangingPunct="1">
              <a:spcBef>
                <a:spcPct val="50000"/>
              </a:spcBef>
            </a:pPr>
            <a:r>
              <a:rPr lang="zh-CN" altLang="en-US" b="1">
                <a:solidFill>
                  <a:srgbClr val="DC2431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猜猜看：</a:t>
            </a:r>
            <a:endParaRPr lang="zh-CN" altLang="en-US" b="1">
              <a:solidFill>
                <a:srgbClr val="DC2431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0" algn="just" eaLnBrk="1" hangingPunct="1">
              <a:spcBef>
                <a:spcPct val="50000"/>
              </a:spcBef>
            </a:pPr>
            <a:r>
              <a:rPr lang="zh-CN" altLang="en-US" sz="2800" b="1" dirty="0">
                <a:solidFill>
                  <a:srgbClr val="006666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我不是你的影子，但我与你亲密无间。</a:t>
            </a:r>
            <a:endParaRPr lang="zh-CN" altLang="en-US" sz="2800" b="1" dirty="0">
              <a:solidFill>
                <a:srgbClr val="006666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lvl="0" algn="just" eaLnBrk="1" hangingPunct="1">
              <a:spcBef>
                <a:spcPct val="50000"/>
              </a:spcBef>
            </a:pPr>
            <a:r>
              <a:rPr lang="zh-CN" altLang="en-US" sz="2800" b="1" dirty="0">
                <a:solidFill>
                  <a:srgbClr val="006666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我不是机器，但我全心全意听命于你。</a:t>
            </a:r>
            <a:endParaRPr lang="zh-CN" altLang="en-US" sz="2800" b="1" dirty="0">
              <a:solidFill>
                <a:srgbClr val="006666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lvl="0" algn="just" eaLnBrk="1" hangingPunct="1">
              <a:spcBef>
                <a:spcPct val="50000"/>
              </a:spcBef>
            </a:pPr>
            <a:r>
              <a:rPr lang="zh-CN" altLang="en-US" sz="2800" b="1" dirty="0">
                <a:solidFill>
                  <a:srgbClr val="006666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对成功的人来说，－－我是功臣；</a:t>
            </a:r>
            <a:endParaRPr lang="zh-CN" altLang="en-US" sz="2800" b="1" dirty="0">
              <a:solidFill>
                <a:srgbClr val="006666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lvl="0" algn="just" eaLnBrk="1" hangingPunct="1">
              <a:spcBef>
                <a:spcPct val="50000"/>
              </a:spcBef>
            </a:pPr>
            <a:r>
              <a:rPr lang="zh-CN" altLang="en-US" sz="2800" b="1" dirty="0">
                <a:solidFill>
                  <a:srgbClr val="006666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对失败的人来说，－－我是罪人。</a:t>
            </a:r>
            <a:endParaRPr lang="zh-CN" altLang="en-US" sz="2800" b="1" dirty="0">
              <a:solidFill>
                <a:srgbClr val="006666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lvl="0" algn="just" eaLnBrk="1" hangingPunct="1">
              <a:spcBef>
                <a:spcPct val="50000"/>
              </a:spcBef>
            </a:pPr>
            <a:r>
              <a:rPr lang="zh-CN" altLang="en-US" sz="2800" b="1" dirty="0">
                <a:solidFill>
                  <a:srgbClr val="006666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培训我，－－我会为你赢得整个人生；</a:t>
            </a:r>
            <a:endParaRPr lang="zh-CN" altLang="en-US" sz="2800" b="1" dirty="0">
              <a:solidFill>
                <a:srgbClr val="006666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lvl="0" algn="just" eaLnBrk="1" hangingPunct="1">
              <a:spcBef>
                <a:spcPct val="50000"/>
              </a:spcBef>
            </a:pPr>
            <a:r>
              <a:rPr lang="zh-CN" altLang="en-US" sz="2800" b="1" dirty="0">
                <a:solidFill>
                  <a:srgbClr val="006666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放纵我，－－我会毁掉你的终身。</a:t>
            </a:r>
            <a:endParaRPr lang="zh-CN" altLang="en-US" sz="2800" b="1" dirty="0">
              <a:solidFill>
                <a:srgbClr val="006666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lvl="0" algn="just" eaLnBrk="1" hangingPunct="1">
              <a:spcBef>
                <a:spcPct val="50000"/>
              </a:spcBef>
            </a:pPr>
            <a:r>
              <a:rPr lang="zh-CN" altLang="en-US" sz="2800" b="1" dirty="0">
                <a:solidFill>
                  <a:srgbClr val="006666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我到底是谁？－－我平凡得让你惊奇。</a:t>
            </a:r>
            <a:endParaRPr lang="zh-CN" altLang="en-US" sz="2800" b="1" dirty="0">
              <a:solidFill>
                <a:srgbClr val="006666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lvl="0" algn="just" eaLnBrk="1" hangingPunct="1">
              <a:spcBef>
                <a:spcPct val="50000"/>
              </a:spcBef>
            </a:pPr>
            <a:r>
              <a:rPr lang="zh-CN" altLang="en-US" sz="2800" b="1" dirty="0">
                <a:solidFill>
                  <a:srgbClr val="006666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      ）</a:t>
            </a:r>
            <a:endParaRPr lang="zh-CN" altLang="en-US" sz="2800" b="1">
              <a:solidFill>
                <a:srgbClr val="006666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42339" name="文本框 142338"/>
          <p:cNvSpPr txBox="1"/>
          <p:nvPr/>
        </p:nvSpPr>
        <p:spPr>
          <a:xfrm>
            <a:off x="3429000" y="5638800"/>
            <a:ext cx="1524000" cy="57912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p>
            <a:pPr lvl="0" eaLnBrk="1" hangingPunct="1">
              <a:spcBef>
                <a:spcPct val="50000"/>
              </a:spcBef>
              <a:buClrTx/>
            </a:pPr>
            <a:r>
              <a:rPr lang="zh-CN" altLang="en-US" sz="3200" b="1" dirty="0">
                <a:solidFill>
                  <a:srgbClr val="DC2431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习惯</a:t>
            </a:r>
            <a:endParaRPr lang="zh-CN" altLang="en-US" sz="3200" b="1">
              <a:solidFill>
                <a:srgbClr val="DC2431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2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2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339" grpId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3362" name="文本框 143361"/>
          <p:cNvSpPr txBox="1"/>
          <p:nvPr/>
        </p:nvSpPr>
        <p:spPr>
          <a:xfrm>
            <a:off x="2135188" y="2133600"/>
            <a:ext cx="7391400" cy="762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algn="just" eaLnBrk="1" hangingPunct="1">
              <a:spcBef>
                <a:spcPct val="50000"/>
              </a:spcBef>
            </a:pPr>
            <a:r>
              <a:rPr lang="zh-CN" altLang="en-US" b="1">
                <a:solidFill>
                  <a:srgbClr val="DC2431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猜猜看：</a:t>
            </a:r>
            <a:endParaRPr lang="zh-CN" altLang="en-US" b="1">
              <a:solidFill>
                <a:srgbClr val="DC2431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143363" name="文本框 143362"/>
          <p:cNvSpPr txBox="1"/>
          <p:nvPr/>
        </p:nvSpPr>
        <p:spPr>
          <a:xfrm>
            <a:off x="4224338" y="3573463"/>
            <a:ext cx="2592387" cy="131064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p>
            <a:pPr lvl="0" eaLnBrk="1" hangingPunct="1">
              <a:spcBef>
                <a:spcPct val="50000"/>
              </a:spcBef>
              <a:buClrTx/>
            </a:pPr>
            <a:r>
              <a:rPr lang="zh-CN" altLang="en-US" sz="8000" b="1" dirty="0">
                <a:solidFill>
                  <a:srgbClr val="DC2431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习惯</a:t>
            </a:r>
            <a:endParaRPr lang="zh-CN" altLang="en-US" sz="8000" b="1">
              <a:solidFill>
                <a:srgbClr val="DC2431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63" grpId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7698" name="Rectangle 2"/>
          <p:cNvSpPr>
            <a:spLocks noGrp="1"/>
          </p:cNvSpPr>
          <p:nvPr>
            <p:ph type="ctrTitle"/>
          </p:nvPr>
        </p:nvSpPr>
        <p:spPr>
          <a:xfrm>
            <a:off x="2438400" y="1752600"/>
            <a:ext cx="7772400" cy="1470025"/>
          </a:xfrm>
        </p:spPr>
        <p:txBody>
          <a:bodyPr vert="horz" wrap="square" anchor="ctr"/>
          <a:lstStyle>
            <a:lvl1pPr lvl="0">
              <a:defRPr/>
            </a:lvl1pPr>
          </a:lstStyle>
          <a:p>
            <a:pPr lvl="0" fontAlgn="ctr"/>
            <a:r>
              <a:rPr lang="zh-CN" altLang="en-US" sz="8000">
                <a:solidFill>
                  <a:srgbClr val="000099"/>
                </a:solidFill>
                <a:ea typeface="隶书" panose="02010509060101010101" pitchFamily="49" charset="-122"/>
              </a:rPr>
              <a:t>猜词游戏</a:t>
            </a:r>
            <a:endParaRPr lang="zh-CN" altLang="en-US" sz="8000">
              <a:solidFill>
                <a:srgbClr val="000099"/>
              </a:solidFill>
              <a:ea typeface="隶书" panose="02010509060101010101" pitchFamily="49" charset="-122"/>
            </a:endParaRPr>
          </a:p>
        </p:txBody>
      </p:sp>
      <p:sp>
        <p:nvSpPr>
          <p:cNvPr id="157699" name="矩形 157698"/>
          <p:cNvSpPr/>
          <p:nvPr/>
        </p:nvSpPr>
        <p:spPr>
          <a:xfrm>
            <a:off x="2495550" y="1268413"/>
            <a:ext cx="7543800" cy="838200"/>
          </a:xfrm>
          <a:prstGeom prst="rect">
            <a:avLst/>
          </a:prstGeom>
        </p:spPr>
        <p:txBody>
          <a:bodyPr wrap="none" fromWordArt="1">
            <a:prstTxWarp prst="textArchUp">
              <a:avLst>
                <a:gd name="adj" fmla="val 10800000"/>
              </a:avLst>
            </a:prstTxWarp>
            <a:normAutofit fontScale="70000"/>
          </a:bodyPr>
          <a:p>
            <a:pPr algn="ctr"/>
            <a:r>
              <a:rPr lang="zh-CN" altLang="en-US" sz="6600" b="1"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00FF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校园文明礼仪</a:t>
            </a:r>
            <a:endParaRPr lang="zh-CN" altLang="en-US" sz="6600" b="1"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  <a:solidFill>
                <a:srgbClr val="0000FF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57700" name="文本框 157699"/>
          <p:cNvSpPr txBox="1"/>
          <p:nvPr/>
        </p:nvSpPr>
        <p:spPr>
          <a:xfrm>
            <a:off x="4000183" y="3429000"/>
            <a:ext cx="4264660" cy="131064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lvl="0" algn="ctr" eaLnBrk="1" fontAlgn="ctr" hangingPunct="1"/>
            <a:r>
              <a:rPr lang="zh-CN" altLang="en-US" sz="8000" b="1" dirty="0">
                <a:solidFill>
                  <a:srgbClr val="000099"/>
                </a:solidFill>
                <a:latin typeface="Arial" panose="020B0604020202020204" pitchFamily="34" charset="0"/>
                <a:ea typeface="华文中宋" panose="02010600040101010101" pitchFamily="2" charset="-122"/>
              </a:rPr>
              <a:t>知识竞答</a:t>
            </a:r>
            <a:endParaRPr lang="zh-CN" altLang="en-US" sz="8000" b="1" dirty="0">
              <a:solidFill>
                <a:srgbClr val="000099"/>
              </a:solidFill>
              <a:latin typeface="Arial" panose="020B0604020202020204" pitchFamily="34" charset="0"/>
              <a:ea typeface="华文中宋" panose="02010600040101010101" pitchFamily="2" charset="-122"/>
            </a:endParaRPr>
          </a:p>
        </p:txBody>
      </p:sp>
      <p:sp>
        <p:nvSpPr>
          <p:cNvPr id="157701" name="AutoShape 7">
            <a:hlinkClick r:id="" action="ppaction://noaction"/>
          </p:cNvPr>
          <p:cNvSpPr/>
          <p:nvPr/>
        </p:nvSpPr>
        <p:spPr>
          <a:xfrm>
            <a:off x="2135188" y="5373688"/>
            <a:ext cx="936625" cy="503237"/>
          </a:xfrm>
          <a:prstGeom prst="actionButtonBackPrevious">
            <a:avLst/>
          </a:prstGeom>
          <a:solidFill>
            <a:srgbClr val="CCECFF"/>
          </a:solidFill>
          <a:ln w="9525">
            <a:noFill/>
          </a:ln>
        </p:spPr>
        <p:txBody>
          <a:bodyPr wrap="none" anchor="ctr"/>
          <a:p>
            <a:pPr lvl="0" algn="ctr" eaLnBrk="1" fontAlgn="ctr" hangingPunct="1"/>
            <a:endParaRPr lang="zh-CN" altLang="en-US" sz="8000" b="1" dirty="0">
              <a:latin typeface="Arial" panose="020B0604020202020204" pitchFamily="34" charset="0"/>
              <a:ea typeface="华文中宋" panose="02010600040101010101" pitchFamily="2" charset="-122"/>
            </a:endParaRPr>
          </a:p>
        </p:txBody>
      </p:sp>
    </p:spTree>
  </p:cSld>
  <p:clrMapOvr>
    <a:masterClrMapping/>
  </p:clrMapOvr>
  <p:transition/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8722" name="同心圆 3"/>
          <p:cNvSpPr/>
          <p:nvPr/>
        </p:nvSpPr>
        <p:spPr>
          <a:xfrm>
            <a:off x="1881188" y="2857500"/>
            <a:ext cx="2643187" cy="2643188"/>
          </a:xfrm>
          <a:custGeom>
            <a:avLst/>
            <a:gdLst>
              <a:gd name="txL" fmla="*/ 0 w 2643206"/>
              <a:gd name="txT" fmla="*/ 0 h 2643206"/>
              <a:gd name="txR" fmla="*/ 2643206 w 2643206"/>
              <a:gd name="txB" fmla="*/ 2643206 h 2643206"/>
            </a:gdLst>
            <a:ahLst/>
            <a:cxnLst>
              <a:cxn ang="0">
                <a:pos x="0" y="1321603"/>
              </a:cxn>
              <a:cxn ang="0">
                <a:pos x="1321603" y="0"/>
              </a:cxn>
              <a:cxn ang="0">
                <a:pos x="2643206" y="1321603"/>
              </a:cxn>
              <a:cxn ang="0">
                <a:pos x="1321603" y="2643206"/>
              </a:cxn>
              <a:cxn ang="0">
                <a:pos x="0" y="1321603"/>
              </a:cxn>
              <a:cxn ang="0">
                <a:pos x="237466" y="1321603"/>
              </a:cxn>
              <a:cxn ang="0">
                <a:pos x="1321603" y="2405740"/>
              </a:cxn>
              <a:cxn ang="0">
                <a:pos x="2405740" y="1321603"/>
              </a:cxn>
              <a:cxn ang="0">
                <a:pos x="1321603" y="237466"/>
              </a:cxn>
              <a:cxn ang="0">
                <a:pos x="237466" y="1321603"/>
              </a:cxn>
            </a:cxnLst>
            <a:rect l="txL" t="txT" r="txR" b="txB"/>
            <a:pathLst>
              <a:path w="2643206" h="2643206">
                <a:moveTo>
                  <a:pt x="0" y="1321603"/>
                </a:moveTo>
                <a:cubicBezTo>
                  <a:pt x="0" y="591702"/>
                  <a:pt x="591702" y="0"/>
                  <a:pt x="1321603" y="0"/>
                </a:cubicBezTo>
                <a:cubicBezTo>
                  <a:pt x="2051504" y="0"/>
                  <a:pt x="2643206" y="591702"/>
                  <a:pt x="2643206" y="1321603"/>
                </a:cubicBezTo>
                <a:cubicBezTo>
                  <a:pt x="2643206" y="2051504"/>
                  <a:pt x="2051504" y="2643206"/>
                  <a:pt x="1321603" y="2643206"/>
                </a:cubicBezTo>
                <a:cubicBezTo>
                  <a:pt x="591702" y="2643206"/>
                  <a:pt x="0" y="2051504"/>
                  <a:pt x="0" y="1321603"/>
                </a:cubicBezTo>
                <a:close/>
                <a:moveTo>
                  <a:pt x="237466" y="1321603"/>
                </a:moveTo>
                <a:cubicBezTo>
                  <a:pt x="237466" y="1920355"/>
                  <a:pt x="722851" y="2405740"/>
                  <a:pt x="1321603" y="2405740"/>
                </a:cubicBezTo>
                <a:cubicBezTo>
                  <a:pt x="1920355" y="2405740"/>
                  <a:pt x="2405740" y="1920355"/>
                  <a:pt x="2405740" y="1321603"/>
                </a:cubicBezTo>
                <a:cubicBezTo>
                  <a:pt x="2405740" y="722851"/>
                  <a:pt x="1920355" y="237466"/>
                  <a:pt x="1321603" y="237466"/>
                </a:cubicBezTo>
                <a:cubicBezTo>
                  <a:pt x="722851" y="237466"/>
                  <a:pt x="237466" y="722851"/>
                  <a:pt x="237466" y="1321603"/>
                </a:cubicBezTo>
                <a:close/>
              </a:path>
            </a:pathLst>
          </a:custGeom>
          <a:solidFill>
            <a:schemeClr val="bg1">
              <a:alpha val="14999"/>
            </a:schemeClr>
          </a:solidFill>
          <a:ln w="9525">
            <a:noFill/>
          </a:ln>
        </p:spPr>
        <p:txBody>
          <a:bodyPr anchor="ctr"/>
          <a:p>
            <a:pPr lvl="0" algn="ctr" eaLnBrk="1" hangingPunct="1"/>
            <a:r>
              <a:rPr lang="zh-CN" altLang="en-US" sz="1800">
                <a:latin typeface="Calibri" panose="020F0502020204030204" pitchFamily="34" charset="0"/>
                <a:ea typeface="宋体" panose="02010600030101010101" pitchFamily="2" charset="-122"/>
              </a:rPr>
              <a:t> </a:t>
            </a:r>
            <a:endParaRPr lang="zh-CN" altLang="en-US" sz="18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grpSp>
        <p:nvGrpSpPr>
          <p:cNvPr id="158723" name="组合 158722"/>
          <p:cNvGrpSpPr/>
          <p:nvPr/>
        </p:nvGrpSpPr>
        <p:grpSpPr>
          <a:xfrm>
            <a:off x="1252538" y="1393825"/>
            <a:ext cx="1098550" cy="4914900"/>
            <a:chOff x="0" y="0"/>
            <a:chExt cx="694" cy="3096"/>
          </a:xfrm>
        </p:grpSpPr>
        <p:sp>
          <p:nvSpPr>
            <p:cNvPr id="158724" name="同心圆 4"/>
            <p:cNvSpPr/>
            <p:nvPr/>
          </p:nvSpPr>
          <p:spPr>
            <a:xfrm>
              <a:off x="0" y="0"/>
              <a:ext cx="608" cy="607"/>
            </a:xfrm>
            <a:custGeom>
              <a:avLst/>
              <a:gdLst/>
              <a:ahLst/>
              <a:cxnLst>
                <a:cxn ang="0">
                  <a:pos x="0" y="964413"/>
                </a:cxn>
                <a:cxn ang="0">
                  <a:pos x="964413" y="0"/>
                </a:cxn>
                <a:cxn ang="0">
                  <a:pos x="1928826" y="964413"/>
                </a:cxn>
                <a:cxn ang="0">
                  <a:pos x="964413" y="1928826"/>
                </a:cxn>
                <a:cxn ang="0">
                  <a:pos x="0" y="964413"/>
                </a:cxn>
                <a:cxn ang="0">
                  <a:pos x="173286" y="964413"/>
                </a:cxn>
                <a:cxn ang="0">
                  <a:pos x="964413" y="1755540"/>
                </a:cxn>
                <a:cxn ang="0">
                  <a:pos x="1755540" y="964413"/>
                </a:cxn>
                <a:cxn ang="0">
                  <a:pos x="964413" y="173286"/>
                </a:cxn>
                <a:cxn ang="0">
                  <a:pos x="173286" y="964413"/>
                </a:cxn>
              </a:cxnLst>
              <a:pathLst>
                <a:path w="1928826" h="1928826">
                  <a:moveTo>
                    <a:pt x="0" y="964413"/>
                  </a:moveTo>
                  <a:cubicBezTo>
                    <a:pt x="0" y="431782"/>
                    <a:pt x="431782" y="0"/>
                    <a:pt x="964413" y="0"/>
                  </a:cubicBezTo>
                  <a:cubicBezTo>
                    <a:pt x="1497044" y="0"/>
                    <a:pt x="1928826" y="431782"/>
                    <a:pt x="1928826" y="964413"/>
                  </a:cubicBezTo>
                  <a:cubicBezTo>
                    <a:pt x="1928826" y="1497044"/>
                    <a:pt x="1497044" y="1928826"/>
                    <a:pt x="964413" y="1928826"/>
                  </a:cubicBezTo>
                  <a:cubicBezTo>
                    <a:pt x="431782" y="1928826"/>
                    <a:pt x="0" y="1497044"/>
                    <a:pt x="0" y="964413"/>
                  </a:cubicBezTo>
                  <a:close/>
                  <a:moveTo>
                    <a:pt x="173286" y="964413"/>
                  </a:moveTo>
                  <a:cubicBezTo>
                    <a:pt x="173286" y="1401340"/>
                    <a:pt x="527486" y="1755540"/>
                    <a:pt x="964413" y="1755540"/>
                  </a:cubicBezTo>
                  <a:cubicBezTo>
                    <a:pt x="1401340" y="1755540"/>
                    <a:pt x="1755540" y="1401340"/>
                    <a:pt x="1755540" y="964413"/>
                  </a:cubicBezTo>
                  <a:cubicBezTo>
                    <a:pt x="1755540" y="527486"/>
                    <a:pt x="1401340" y="173286"/>
                    <a:pt x="964413" y="173286"/>
                  </a:cubicBezTo>
                  <a:cubicBezTo>
                    <a:pt x="527486" y="173286"/>
                    <a:pt x="173286" y="527486"/>
                    <a:pt x="173286" y="964413"/>
                  </a:cubicBezTo>
                  <a:close/>
                </a:path>
              </a:pathLst>
            </a:custGeom>
            <a:solidFill>
              <a:srgbClr val="00B0F0">
                <a:alpha val="37999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58725" name="同心圆 5"/>
            <p:cNvSpPr/>
            <p:nvPr/>
          </p:nvSpPr>
          <p:spPr>
            <a:xfrm>
              <a:off x="59" y="2780"/>
              <a:ext cx="317" cy="316"/>
            </a:xfrm>
            <a:custGeom>
              <a:avLst/>
              <a:gdLst/>
              <a:ahLst/>
              <a:cxnLst>
                <a:cxn ang="0">
                  <a:pos x="0" y="722443"/>
                </a:cxn>
                <a:cxn ang="0">
                  <a:pos x="722443" y="0"/>
                </a:cxn>
                <a:cxn ang="0">
                  <a:pos x="1444886" y="722443"/>
                </a:cxn>
                <a:cxn ang="0">
                  <a:pos x="722443" y="1444886"/>
                </a:cxn>
                <a:cxn ang="0">
                  <a:pos x="0" y="722443"/>
                </a:cxn>
                <a:cxn ang="0">
                  <a:pos x="129809" y="722443"/>
                </a:cxn>
                <a:cxn ang="0">
                  <a:pos x="722443" y="1315077"/>
                </a:cxn>
                <a:cxn ang="0">
                  <a:pos x="1315077" y="722443"/>
                </a:cxn>
                <a:cxn ang="0">
                  <a:pos x="722443" y="129809"/>
                </a:cxn>
                <a:cxn ang="0">
                  <a:pos x="129809" y="722443"/>
                </a:cxn>
              </a:cxnLst>
              <a:pathLst>
                <a:path w="1444886" h="1444886">
                  <a:moveTo>
                    <a:pt x="0" y="722443"/>
                  </a:moveTo>
                  <a:cubicBezTo>
                    <a:pt x="0" y="323449"/>
                    <a:pt x="323449" y="0"/>
                    <a:pt x="722443" y="0"/>
                  </a:cubicBezTo>
                  <a:cubicBezTo>
                    <a:pt x="1121437" y="0"/>
                    <a:pt x="1444886" y="323449"/>
                    <a:pt x="1444886" y="722443"/>
                  </a:cubicBezTo>
                  <a:cubicBezTo>
                    <a:pt x="1444886" y="1121437"/>
                    <a:pt x="1121437" y="1444886"/>
                    <a:pt x="722443" y="1444886"/>
                  </a:cubicBezTo>
                  <a:cubicBezTo>
                    <a:pt x="323449" y="1444886"/>
                    <a:pt x="0" y="1121437"/>
                    <a:pt x="0" y="722443"/>
                  </a:cubicBezTo>
                  <a:close/>
                  <a:moveTo>
                    <a:pt x="129809" y="722443"/>
                  </a:moveTo>
                  <a:cubicBezTo>
                    <a:pt x="129809" y="1049746"/>
                    <a:pt x="395140" y="1315077"/>
                    <a:pt x="722443" y="1315077"/>
                  </a:cubicBezTo>
                  <a:cubicBezTo>
                    <a:pt x="1049746" y="1315077"/>
                    <a:pt x="1315077" y="1049746"/>
                    <a:pt x="1315077" y="722443"/>
                  </a:cubicBezTo>
                  <a:cubicBezTo>
                    <a:pt x="1315077" y="395140"/>
                    <a:pt x="1049746" y="129809"/>
                    <a:pt x="722443" y="129809"/>
                  </a:cubicBezTo>
                  <a:cubicBezTo>
                    <a:pt x="395140" y="129809"/>
                    <a:pt x="129809" y="395140"/>
                    <a:pt x="129809" y="722443"/>
                  </a:cubicBezTo>
                  <a:close/>
                </a:path>
              </a:pathLst>
            </a:custGeom>
            <a:solidFill>
              <a:srgbClr val="00B0F0">
                <a:alpha val="26999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158726" name="组合 158725"/>
            <p:cNvGrpSpPr/>
            <p:nvPr/>
          </p:nvGrpSpPr>
          <p:grpSpPr>
            <a:xfrm>
              <a:off x="422" y="692"/>
              <a:ext cx="272" cy="272"/>
              <a:chOff x="0" y="0"/>
              <a:chExt cx="729" cy="729"/>
            </a:xfrm>
          </p:grpSpPr>
          <p:pic>
            <p:nvPicPr>
              <p:cNvPr id="158727" name="同心圆 6"/>
              <p:cNvPicPr/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0" y="0"/>
                <a:ext cx="729" cy="729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158728" name="文本框 158727"/>
              <p:cNvSpPr txBox="1"/>
              <p:nvPr/>
            </p:nvSpPr>
            <p:spPr>
              <a:xfrm>
                <a:off x="107" y="106"/>
                <a:ext cx="517" cy="51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ctr"/>
              <a:p>
                <a:pPr lvl="0" algn="ctr" eaLnBrk="1" hangingPunct="1"/>
                <a:endParaRPr lang="zh-CN" altLang="en-US" sz="1800" dirty="0"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158729" name="同心圆 7"/>
          <p:cNvSpPr/>
          <p:nvPr/>
        </p:nvSpPr>
        <p:spPr>
          <a:xfrm>
            <a:off x="9528175" y="1562100"/>
            <a:ext cx="438150" cy="438150"/>
          </a:xfrm>
          <a:custGeom>
            <a:avLst/>
            <a:gdLst/>
            <a:ahLst/>
            <a:cxnLst>
              <a:cxn ang="0">
                <a:pos x="0" y="580410"/>
              </a:cxn>
              <a:cxn ang="0">
                <a:pos x="580410" y="0"/>
              </a:cxn>
              <a:cxn ang="0">
                <a:pos x="1160820" y="580410"/>
              </a:cxn>
              <a:cxn ang="0">
                <a:pos x="580410" y="1160820"/>
              </a:cxn>
              <a:cxn ang="0">
                <a:pos x="0" y="580410"/>
              </a:cxn>
              <a:cxn ang="0">
                <a:pos x="104288" y="580410"/>
              </a:cxn>
              <a:cxn ang="0">
                <a:pos x="580410" y="1056532"/>
              </a:cxn>
              <a:cxn ang="0">
                <a:pos x="1056532" y="580410"/>
              </a:cxn>
              <a:cxn ang="0">
                <a:pos x="580410" y="104288"/>
              </a:cxn>
              <a:cxn ang="0">
                <a:pos x="104288" y="580410"/>
              </a:cxn>
            </a:cxnLst>
            <a:pathLst>
              <a:path w="1160820" h="1160820">
                <a:moveTo>
                  <a:pt x="0" y="580410"/>
                </a:moveTo>
                <a:cubicBezTo>
                  <a:pt x="0" y="259858"/>
                  <a:pt x="259858" y="0"/>
                  <a:pt x="580410" y="0"/>
                </a:cubicBezTo>
                <a:cubicBezTo>
                  <a:pt x="900962" y="0"/>
                  <a:pt x="1160820" y="259858"/>
                  <a:pt x="1160820" y="580410"/>
                </a:cubicBezTo>
                <a:cubicBezTo>
                  <a:pt x="1160820" y="900962"/>
                  <a:pt x="900962" y="1160820"/>
                  <a:pt x="580410" y="1160820"/>
                </a:cubicBezTo>
                <a:cubicBezTo>
                  <a:pt x="259858" y="1160820"/>
                  <a:pt x="0" y="900962"/>
                  <a:pt x="0" y="580410"/>
                </a:cubicBezTo>
                <a:close/>
                <a:moveTo>
                  <a:pt x="104288" y="580410"/>
                </a:moveTo>
                <a:cubicBezTo>
                  <a:pt x="104288" y="843365"/>
                  <a:pt x="317455" y="1056532"/>
                  <a:pt x="580410" y="1056532"/>
                </a:cubicBezTo>
                <a:cubicBezTo>
                  <a:pt x="843365" y="1056532"/>
                  <a:pt x="1056532" y="843365"/>
                  <a:pt x="1056532" y="580410"/>
                </a:cubicBezTo>
                <a:cubicBezTo>
                  <a:pt x="1056532" y="317455"/>
                  <a:pt x="843365" y="104288"/>
                  <a:pt x="580410" y="104288"/>
                </a:cubicBezTo>
                <a:cubicBezTo>
                  <a:pt x="317455" y="104288"/>
                  <a:pt x="104288" y="317455"/>
                  <a:pt x="104288" y="580410"/>
                </a:cubicBezTo>
                <a:close/>
              </a:path>
            </a:pathLst>
          </a:custGeom>
          <a:solidFill>
            <a:srgbClr val="00B0F0">
              <a:alpha val="40999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58730" name="同心圆 8"/>
          <p:cNvSpPr/>
          <p:nvPr/>
        </p:nvSpPr>
        <p:spPr>
          <a:xfrm>
            <a:off x="8616950" y="692150"/>
            <a:ext cx="431800" cy="431800"/>
          </a:xfrm>
          <a:custGeom>
            <a:avLst/>
            <a:gdLst/>
            <a:ahLst/>
            <a:cxnLst>
              <a:cxn ang="0">
                <a:pos x="0" y="571492"/>
              </a:cxn>
              <a:cxn ang="0">
                <a:pos x="571492" y="0"/>
              </a:cxn>
              <a:cxn ang="0">
                <a:pos x="1142984" y="571492"/>
              </a:cxn>
              <a:cxn ang="0">
                <a:pos x="571492" y="1142984"/>
              </a:cxn>
              <a:cxn ang="0">
                <a:pos x="0" y="571492"/>
              </a:cxn>
              <a:cxn ang="0">
                <a:pos x="68648" y="571492"/>
              </a:cxn>
              <a:cxn ang="0">
                <a:pos x="571492" y="1074336"/>
              </a:cxn>
              <a:cxn ang="0">
                <a:pos x="1074336" y="571492"/>
              </a:cxn>
              <a:cxn ang="0">
                <a:pos x="571492" y="68648"/>
              </a:cxn>
              <a:cxn ang="0">
                <a:pos x="68648" y="571492"/>
              </a:cxn>
            </a:cxnLst>
            <a:pathLst>
              <a:path w="1142984" h="1142984">
                <a:moveTo>
                  <a:pt x="0" y="571492"/>
                </a:moveTo>
                <a:cubicBezTo>
                  <a:pt x="0" y="255866"/>
                  <a:pt x="255866" y="0"/>
                  <a:pt x="571492" y="0"/>
                </a:cubicBezTo>
                <a:cubicBezTo>
                  <a:pt x="887118" y="0"/>
                  <a:pt x="1142984" y="255866"/>
                  <a:pt x="1142984" y="571492"/>
                </a:cubicBezTo>
                <a:cubicBezTo>
                  <a:pt x="1142984" y="887118"/>
                  <a:pt x="887118" y="1142984"/>
                  <a:pt x="571492" y="1142984"/>
                </a:cubicBezTo>
                <a:cubicBezTo>
                  <a:pt x="255866" y="1142984"/>
                  <a:pt x="0" y="887118"/>
                  <a:pt x="0" y="571492"/>
                </a:cubicBezTo>
                <a:close/>
                <a:moveTo>
                  <a:pt x="68648" y="571492"/>
                </a:moveTo>
                <a:cubicBezTo>
                  <a:pt x="68648" y="849205"/>
                  <a:pt x="293779" y="1074336"/>
                  <a:pt x="571492" y="1074336"/>
                </a:cubicBezTo>
                <a:cubicBezTo>
                  <a:pt x="849205" y="1074336"/>
                  <a:pt x="1074336" y="849205"/>
                  <a:pt x="1074336" y="571492"/>
                </a:cubicBezTo>
                <a:cubicBezTo>
                  <a:pt x="1074336" y="293779"/>
                  <a:pt x="849205" y="68648"/>
                  <a:pt x="571492" y="68648"/>
                </a:cubicBezTo>
                <a:cubicBezTo>
                  <a:pt x="293779" y="68648"/>
                  <a:pt x="68648" y="293779"/>
                  <a:pt x="68648" y="571492"/>
                </a:cubicBezTo>
                <a:close/>
              </a:path>
            </a:pathLst>
          </a:custGeom>
          <a:solidFill>
            <a:srgbClr val="00B0F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58731" name="同心圆 9"/>
          <p:cNvSpPr/>
          <p:nvPr/>
        </p:nvSpPr>
        <p:spPr>
          <a:xfrm>
            <a:off x="10402888" y="1435100"/>
            <a:ext cx="350837" cy="350838"/>
          </a:xfrm>
          <a:custGeom>
            <a:avLst/>
            <a:gdLst/>
            <a:ahLst/>
            <a:cxnLst>
              <a:cxn ang="0">
                <a:pos x="0" y="464347"/>
              </a:cxn>
              <a:cxn ang="0">
                <a:pos x="464347" y="0"/>
              </a:cxn>
              <a:cxn ang="0">
                <a:pos x="928694" y="464347"/>
              </a:cxn>
              <a:cxn ang="0">
                <a:pos x="464347" y="928694"/>
              </a:cxn>
              <a:cxn ang="0">
                <a:pos x="0" y="464347"/>
              </a:cxn>
              <a:cxn ang="0">
                <a:pos x="83434" y="464347"/>
              </a:cxn>
              <a:cxn ang="0">
                <a:pos x="464347" y="845260"/>
              </a:cxn>
              <a:cxn ang="0">
                <a:pos x="845260" y="464347"/>
              </a:cxn>
              <a:cxn ang="0">
                <a:pos x="464347" y="83434"/>
              </a:cxn>
              <a:cxn ang="0">
                <a:pos x="83434" y="464347"/>
              </a:cxn>
            </a:cxnLst>
            <a:pathLst>
              <a:path w="928694" h="928694">
                <a:moveTo>
                  <a:pt x="0" y="464347"/>
                </a:moveTo>
                <a:cubicBezTo>
                  <a:pt x="0" y="207895"/>
                  <a:pt x="207895" y="0"/>
                  <a:pt x="464347" y="0"/>
                </a:cubicBezTo>
                <a:cubicBezTo>
                  <a:pt x="720799" y="0"/>
                  <a:pt x="928694" y="207895"/>
                  <a:pt x="928694" y="464347"/>
                </a:cubicBezTo>
                <a:cubicBezTo>
                  <a:pt x="928694" y="720799"/>
                  <a:pt x="720799" y="928694"/>
                  <a:pt x="464347" y="928694"/>
                </a:cubicBezTo>
                <a:cubicBezTo>
                  <a:pt x="207895" y="928694"/>
                  <a:pt x="0" y="720799"/>
                  <a:pt x="0" y="464347"/>
                </a:cubicBezTo>
                <a:close/>
                <a:moveTo>
                  <a:pt x="83434" y="464347"/>
                </a:moveTo>
                <a:cubicBezTo>
                  <a:pt x="83434" y="674719"/>
                  <a:pt x="253975" y="845260"/>
                  <a:pt x="464347" y="845260"/>
                </a:cubicBezTo>
                <a:cubicBezTo>
                  <a:pt x="674719" y="845260"/>
                  <a:pt x="845260" y="674719"/>
                  <a:pt x="845260" y="464347"/>
                </a:cubicBezTo>
                <a:cubicBezTo>
                  <a:pt x="845260" y="253975"/>
                  <a:pt x="674719" y="83434"/>
                  <a:pt x="464347" y="83434"/>
                </a:cubicBezTo>
                <a:cubicBezTo>
                  <a:pt x="253975" y="83434"/>
                  <a:pt x="83434" y="253975"/>
                  <a:pt x="83434" y="464347"/>
                </a:cubicBezTo>
                <a:close/>
              </a:path>
            </a:pathLst>
          </a:custGeom>
          <a:solidFill>
            <a:srgbClr val="00B0F0">
              <a:alpha val="71999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158732" name="组合 158731"/>
          <p:cNvGrpSpPr/>
          <p:nvPr/>
        </p:nvGrpSpPr>
        <p:grpSpPr>
          <a:xfrm>
            <a:off x="2640013" y="1700213"/>
            <a:ext cx="6710362" cy="2808287"/>
            <a:chOff x="0" y="0"/>
            <a:chExt cx="3538" cy="499"/>
          </a:xfrm>
        </p:grpSpPr>
        <p:sp>
          <p:nvSpPr>
            <p:cNvPr id="158733" name="圆角矩形 158732"/>
            <p:cNvSpPr/>
            <p:nvPr/>
          </p:nvSpPr>
          <p:spPr>
            <a:xfrm>
              <a:off x="54" y="22"/>
              <a:ext cx="3447" cy="446"/>
            </a:xfrm>
            <a:prstGeom prst="roundRect">
              <a:avLst>
                <a:gd name="adj" fmla="val 16667"/>
              </a:avLst>
            </a:prstGeom>
            <a:solidFill>
              <a:srgbClr val="0099FF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158734" name="组合 158733"/>
            <p:cNvGrpSpPr/>
            <p:nvPr/>
          </p:nvGrpSpPr>
          <p:grpSpPr>
            <a:xfrm>
              <a:off x="0" y="0"/>
              <a:ext cx="3538" cy="499"/>
              <a:chOff x="0" y="0"/>
              <a:chExt cx="4767072" cy="512064"/>
            </a:xfrm>
          </p:grpSpPr>
          <p:pic>
            <p:nvPicPr>
              <p:cNvPr id="158735" name="AutoShape 3"/>
              <p:cNvPicPr/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0" y="0"/>
                <a:ext cx="4767072" cy="512064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158736" name="文本框 158735"/>
              <p:cNvSpPr txBox="1"/>
              <p:nvPr/>
            </p:nvSpPr>
            <p:spPr>
              <a:xfrm>
                <a:off x="86158" y="99041"/>
                <a:ext cx="4605933" cy="30261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ctr"/>
              <a:p>
                <a:pPr lvl="0" algn="ctr" eaLnBrk="0" hangingPunct="0"/>
                <a:r>
                  <a:rPr lang="zh-CN" altLang="en-US" sz="7200" b="1" dirty="0">
                    <a:solidFill>
                      <a:srgbClr val="000099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选 择 题</a:t>
                </a:r>
                <a:endParaRPr lang="zh-CN" altLang="en-US" sz="7200" b="1" dirty="0">
                  <a:solidFill>
                    <a:srgbClr val="000099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</p:grpSp>
      </p:grpSp>
    </p:spTree>
  </p:cSld>
  <p:clrMapOvr>
    <a:masterClrMapping/>
  </p:clrMapOvr>
  <p:transition/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9746" name="同心圆 3"/>
          <p:cNvSpPr/>
          <p:nvPr/>
        </p:nvSpPr>
        <p:spPr>
          <a:xfrm>
            <a:off x="1881188" y="2857500"/>
            <a:ext cx="2643187" cy="2643188"/>
          </a:xfrm>
          <a:custGeom>
            <a:avLst/>
            <a:gdLst>
              <a:gd name="txL" fmla="*/ 0 w 2643206"/>
              <a:gd name="txT" fmla="*/ 0 h 2643206"/>
              <a:gd name="txR" fmla="*/ 2643206 w 2643206"/>
              <a:gd name="txB" fmla="*/ 2643206 h 2643206"/>
            </a:gdLst>
            <a:ahLst/>
            <a:cxnLst>
              <a:cxn ang="0">
                <a:pos x="0" y="1321603"/>
              </a:cxn>
              <a:cxn ang="0">
                <a:pos x="1321603" y="0"/>
              </a:cxn>
              <a:cxn ang="0">
                <a:pos x="2643206" y="1321603"/>
              </a:cxn>
              <a:cxn ang="0">
                <a:pos x="1321603" y="2643206"/>
              </a:cxn>
              <a:cxn ang="0">
                <a:pos x="0" y="1321603"/>
              </a:cxn>
              <a:cxn ang="0">
                <a:pos x="237466" y="1321603"/>
              </a:cxn>
              <a:cxn ang="0">
                <a:pos x="1321603" y="2405740"/>
              </a:cxn>
              <a:cxn ang="0">
                <a:pos x="2405740" y="1321603"/>
              </a:cxn>
              <a:cxn ang="0">
                <a:pos x="1321603" y="237466"/>
              </a:cxn>
              <a:cxn ang="0">
                <a:pos x="237466" y="1321603"/>
              </a:cxn>
            </a:cxnLst>
            <a:rect l="txL" t="txT" r="txR" b="txB"/>
            <a:pathLst>
              <a:path w="2643206" h="2643206">
                <a:moveTo>
                  <a:pt x="0" y="1321603"/>
                </a:moveTo>
                <a:cubicBezTo>
                  <a:pt x="0" y="591702"/>
                  <a:pt x="591702" y="0"/>
                  <a:pt x="1321603" y="0"/>
                </a:cubicBezTo>
                <a:cubicBezTo>
                  <a:pt x="2051504" y="0"/>
                  <a:pt x="2643206" y="591702"/>
                  <a:pt x="2643206" y="1321603"/>
                </a:cubicBezTo>
                <a:cubicBezTo>
                  <a:pt x="2643206" y="2051504"/>
                  <a:pt x="2051504" y="2643206"/>
                  <a:pt x="1321603" y="2643206"/>
                </a:cubicBezTo>
                <a:cubicBezTo>
                  <a:pt x="591702" y="2643206"/>
                  <a:pt x="0" y="2051504"/>
                  <a:pt x="0" y="1321603"/>
                </a:cubicBezTo>
                <a:close/>
                <a:moveTo>
                  <a:pt x="237466" y="1321603"/>
                </a:moveTo>
                <a:cubicBezTo>
                  <a:pt x="237466" y="1920355"/>
                  <a:pt x="722851" y="2405740"/>
                  <a:pt x="1321603" y="2405740"/>
                </a:cubicBezTo>
                <a:cubicBezTo>
                  <a:pt x="1920355" y="2405740"/>
                  <a:pt x="2405740" y="1920355"/>
                  <a:pt x="2405740" y="1321603"/>
                </a:cubicBezTo>
                <a:cubicBezTo>
                  <a:pt x="2405740" y="722851"/>
                  <a:pt x="1920355" y="237466"/>
                  <a:pt x="1321603" y="237466"/>
                </a:cubicBezTo>
                <a:cubicBezTo>
                  <a:pt x="722851" y="237466"/>
                  <a:pt x="237466" y="722851"/>
                  <a:pt x="237466" y="1321603"/>
                </a:cubicBezTo>
                <a:close/>
              </a:path>
            </a:pathLst>
          </a:custGeom>
          <a:solidFill>
            <a:schemeClr val="bg1">
              <a:alpha val="14999"/>
            </a:schemeClr>
          </a:solidFill>
          <a:ln w="9525">
            <a:noFill/>
          </a:ln>
        </p:spPr>
        <p:txBody>
          <a:bodyPr anchor="ctr"/>
          <a:p>
            <a:pPr lvl="0" algn="ctr" eaLnBrk="1" hangingPunct="1"/>
            <a:r>
              <a:rPr lang="zh-CN" altLang="en-US" sz="1800">
                <a:latin typeface="Calibri" panose="020F0502020204030204" pitchFamily="34" charset="0"/>
                <a:ea typeface="宋体" panose="02010600030101010101" pitchFamily="2" charset="-122"/>
              </a:rPr>
              <a:t> </a:t>
            </a:r>
            <a:endParaRPr lang="zh-CN" altLang="en-US" sz="18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grpSp>
        <p:nvGrpSpPr>
          <p:cNvPr id="159747" name="组合 159746"/>
          <p:cNvGrpSpPr/>
          <p:nvPr/>
        </p:nvGrpSpPr>
        <p:grpSpPr>
          <a:xfrm>
            <a:off x="1252538" y="1393825"/>
            <a:ext cx="1098550" cy="4914900"/>
            <a:chOff x="0" y="0"/>
            <a:chExt cx="694" cy="3096"/>
          </a:xfrm>
        </p:grpSpPr>
        <p:sp>
          <p:nvSpPr>
            <p:cNvPr id="159748" name="同心圆 4"/>
            <p:cNvSpPr/>
            <p:nvPr/>
          </p:nvSpPr>
          <p:spPr>
            <a:xfrm>
              <a:off x="0" y="0"/>
              <a:ext cx="608" cy="607"/>
            </a:xfrm>
            <a:custGeom>
              <a:avLst/>
              <a:gdLst/>
              <a:ahLst/>
              <a:cxnLst>
                <a:cxn ang="0">
                  <a:pos x="0" y="964413"/>
                </a:cxn>
                <a:cxn ang="0">
                  <a:pos x="964413" y="0"/>
                </a:cxn>
                <a:cxn ang="0">
                  <a:pos x="1928826" y="964413"/>
                </a:cxn>
                <a:cxn ang="0">
                  <a:pos x="964413" y="1928826"/>
                </a:cxn>
                <a:cxn ang="0">
                  <a:pos x="0" y="964413"/>
                </a:cxn>
                <a:cxn ang="0">
                  <a:pos x="173286" y="964413"/>
                </a:cxn>
                <a:cxn ang="0">
                  <a:pos x="964413" y="1755540"/>
                </a:cxn>
                <a:cxn ang="0">
                  <a:pos x="1755540" y="964413"/>
                </a:cxn>
                <a:cxn ang="0">
                  <a:pos x="964413" y="173286"/>
                </a:cxn>
                <a:cxn ang="0">
                  <a:pos x="173286" y="964413"/>
                </a:cxn>
              </a:cxnLst>
              <a:pathLst>
                <a:path w="1928826" h="1928826">
                  <a:moveTo>
                    <a:pt x="0" y="964413"/>
                  </a:moveTo>
                  <a:cubicBezTo>
                    <a:pt x="0" y="431782"/>
                    <a:pt x="431782" y="0"/>
                    <a:pt x="964413" y="0"/>
                  </a:cubicBezTo>
                  <a:cubicBezTo>
                    <a:pt x="1497044" y="0"/>
                    <a:pt x="1928826" y="431782"/>
                    <a:pt x="1928826" y="964413"/>
                  </a:cubicBezTo>
                  <a:cubicBezTo>
                    <a:pt x="1928826" y="1497044"/>
                    <a:pt x="1497044" y="1928826"/>
                    <a:pt x="964413" y="1928826"/>
                  </a:cubicBezTo>
                  <a:cubicBezTo>
                    <a:pt x="431782" y="1928826"/>
                    <a:pt x="0" y="1497044"/>
                    <a:pt x="0" y="964413"/>
                  </a:cubicBezTo>
                  <a:close/>
                  <a:moveTo>
                    <a:pt x="173286" y="964413"/>
                  </a:moveTo>
                  <a:cubicBezTo>
                    <a:pt x="173286" y="1401340"/>
                    <a:pt x="527486" y="1755540"/>
                    <a:pt x="964413" y="1755540"/>
                  </a:cubicBezTo>
                  <a:cubicBezTo>
                    <a:pt x="1401340" y="1755540"/>
                    <a:pt x="1755540" y="1401340"/>
                    <a:pt x="1755540" y="964413"/>
                  </a:cubicBezTo>
                  <a:cubicBezTo>
                    <a:pt x="1755540" y="527486"/>
                    <a:pt x="1401340" y="173286"/>
                    <a:pt x="964413" y="173286"/>
                  </a:cubicBezTo>
                  <a:cubicBezTo>
                    <a:pt x="527486" y="173286"/>
                    <a:pt x="173286" y="527486"/>
                    <a:pt x="173286" y="964413"/>
                  </a:cubicBezTo>
                  <a:close/>
                </a:path>
              </a:pathLst>
            </a:custGeom>
            <a:solidFill>
              <a:srgbClr val="00B0F0">
                <a:alpha val="37999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59749" name="同心圆 5"/>
            <p:cNvSpPr/>
            <p:nvPr/>
          </p:nvSpPr>
          <p:spPr>
            <a:xfrm>
              <a:off x="59" y="2780"/>
              <a:ext cx="317" cy="316"/>
            </a:xfrm>
            <a:custGeom>
              <a:avLst/>
              <a:gdLst/>
              <a:ahLst/>
              <a:cxnLst>
                <a:cxn ang="0">
                  <a:pos x="0" y="722443"/>
                </a:cxn>
                <a:cxn ang="0">
                  <a:pos x="722443" y="0"/>
                </a:cxn>
                <a:cxn ang="0">
                  <a:pos x="1444886" y="722443"/>
                </a:cxn>
                <a:cxn ang="0">
                  <a:pos x="722443" y="1444886"/>
                </a:cxn>
                <a:cxn ang="0">
                  <a:pos x="0" y="722443"/>
                </a:cxn>
                <a:cxn ang="0">
                  <a:pos x="129809" y="722443"/>
                </a:cxn>
                <a:cxn ang="0">
                  <a:pos x="722443" y="1315077"/>
                </a:cxn>
                <a:cxn ang="0">
                  <a:pos x="1315077" y="722443"/>
                </a:cxn>
                <a:cxn ang="0">
                  <a:pos x="722443" y="129809"/>
                </a:cxn>
                <a:cxn ang="0">
                  <a:pos x="129809" y="722443"/>
                </a:cxn>
              </a:cxnLst>
              <a:pathLst>
                <a:path w="1444886" h="1444886">
                  <a:moveTo>
                    <a:pt x="0" y="722443"/>
                  </a:moveTo>
                  <a:cubicBezTo>
                    <a:pt x="0" y="323449"/>
                    <a:pt x="323449" y="0"/>
                    <a:pt x="722443" y="0"/>
                  </a:cubicBezTo>
                  <a:cubicBezTo>
                    <a:pt x="1121437" y="0"/>
                    <a:pt x="1444886" y="323449"/>
                    <a:pt x="1444886" y="722443"/>
                  </a:cubicBezTo>
                  <a:cubicBezTo>
                    <a:pt x="1444886" y="1121437"/>
                    <a:pt x="1121437" y="1444886"/>
                    <a:pt x="722443" y="1444886"/>
                  </a:cubicBezTo>
                  <a:cubicBezTo>
                    <a:pt x="323449" y="1444886"/>
                    <a:pt x="0" y="1121437"/>
                    <a:pt x="0" y="722443"/>
                  </a:cubicBezTo>
                  <a:close/>
                  <a:moveTo>
                    <a:pt x="129809" y="722443"/>
                  </a:moveTo>
                  <a:cubicBezTo>
                    <a:pt x="129809" y="1049746"/>
                    <a:pt x="395140" y="1315077"/>
                    <a:pt x="722443" y="1315077"/>
                  </a:cubicBezTo>
                  <a:cubicBezTo>
                    <a:pt x="1049746" y="1315077"/>
                    <a:pt x="1315077" y="1049746"/>
                    <a:pt x="1315077" y="722443"/>
                  </a:cubicBezTo>
                  <a:cubicBezTo>
                    <a:pt x="1315077" y="395140"/>
                    <a:pt x="1049746" y="129809"/>
                    <a:pt x="722443" y="129809"/>
                  </a:cubicBezTo>
                  <a:cubicBezTo>
                    <a:pt x="395140" y="129809"/>
                    <a:pt x="129809" y="395140"/>
                    <a:pt x="129809" y="722443"/>
                  </a:cubicBezTo>
                  <a:close/>
                </a:path>
              </a:pathLst>
            </a:custGeom>
            <a:solidFill>
              <a:srgbClr val="00B0F0">
                <a:alpha val="26999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159750" name="组合 159749"/>
            <p:cNvGrpSpPr/>
            <p:nvPr/>
          </p:nvGrpSpPr>
          <p:grpSpPr>
            <a:xfrm>
              <a:off x="422" y="692"/>
              <a:ext cx="272" cy="272"/>
              <a:chOff x="0" y="0"/>
              <a:chExt cx="729" cy="729"/>
            </a:xfrm>
          </p:grpSpPr>
          <p:pic>
            <p:nvPicPr>
              <p:cNvPr id="159751" name="同心圆 6"/>
              <p:cNvPicPr/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0" y="0"/>
                <a:ext cx="729" cy="729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159752" name="文本框 159751"/>
              <p:cNvSpPr txBox="1"/>
              <p:nvPr/>
            </p:nvSpPr>
            <p:spPr>
              <a:xfrm>
                <a:off x="107" y="106"/>
                <a:ext cx="517" cy="51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ctr"/>
              <a:p>
                <a:pPr lvl="0" algn="ctr" eaLnBrk="1" hangingPunct="1"/>
                <a:endParaRPr lang="zh-CN" altLang="en-US" sz="1800" dirty="0"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159753" name="同心圆 7"/>
          <p:cNvSpPr/>
          <p:nvPr/>
        </p:nvSpPr>
        <p:spPr>
          <a:xfrm>
            <a:off x="9528175" y="1562100"/>
            <a:ext cx="438150" cy="438150"/>
          </a:xfrm>
          <a:custGeom>
            <a:avLst/>
            <a:gdLst/>
            <a:ahLst/>
            <a:cxnLst>
              <a:cxn ang="0">
                <a:pos x="0" y="580410"/>
              </a:cxn>
              <a:cxn ang="0">
                <a:pos x="580410" y="0"/>
              </a:cxn>
              <a:cxn ang="0">
                <a:pos x="1160820" y="580410"/>
              </a:cxn>
              <a:cxn ang="0">
                <a:pos x="580410" y="1160820"/>
              </a:cxn>
              <a:cxn ang="0">
                <a:pos x="0" y="580410"/>
              </a:cxn>
              <a:cxn ang="0">
                <a:pos x="104288" y="580410"/>
              </a:cxn>
              <a:cxn ang="0">
                <a:pos x="580410" y="1056532"/>
              </a:cxn>
              <a:cxn ang="0">
                <a:pos x="1056532" y="580410"/>
              </a:cxn>
              <a:cxn ang="0">
                <a:pos x="580410" y="104288"/>
              </a:cxn>
              <a:cxn ang="0">
                <a:pos x="104288" y="580410"/>
              </a:cxn>
            </a:cxnLst>
            <a:pathLst>
              <a:path w="1160820" h="1160820">
                <a:moveTo>
                  <a:pt x="0" y="580410"/>
                </a:moveTo>
                <a:cubicBezTo>
                  <a:pt x="0" y="259858"/>
                  <a:pt x="259858" y="0"/>
                  <a:pt x="580410" y="0"/>
                </a:cubicBezTo>
                <a:cubicBezTo>
                  <a:pt x="900962" y="0"/>
                  <a:pt x="1160820" y="259858"/>
                  <a:pt x="1160820" y="580410"/>
                </a:cubicBezTo>
                <a:cubicBezTo>
                  <a:pt x="1160820" y="900962"/>
                  <a:pt x="900962" y="1160820"/>
                  <a:pt x="580410" y="1160820"/>
                </a:cubicBezTo>
                <a:cubicBezTo>
                  <a:pt x="259858" y="1160820"/>
                  <a:pt x="0" y="900962"/>
                  <a:pt x="0" y="580410"/>
                </a:cubicBezTo>
                <a:close/>
                <a:moveTo>
                  <a:pt x="104288" y="580410"/>
                </a:moveTo>
                <a:cubicBezTo>
                  <a:pt x="104288" y="843365"/>
                  <a:pt x="317455" y="1056532"/>
                  <a:pt x="580410" y="1056532"/>
                </a:cubicBezTo>
                <a:cubicBezTo>
                  <a:pt x="843365" y="1056532"/>
                  <a:pt x="1056532" y="843365"/>
                  <a:pt x="1056532" y="580410"/>
                </a:cubicBezTo>
                <a:cubicBezTo>
                  <a:pt x="1056532" y="317455"/>
                  <a:pt x="843365" y="104288"/>
                  <a:pt x="580410" y="104288"/>
                </a:cubicBezTo>
                <a:cubicBezTo>
                  <a:pt x="317455" y="104288"/>
                  <a:pt x="104288" y="317455"/>
                  <a:pt x="104288" y="580410"/>
                </a:cubicBezTo>
                <a:close/>
              </a:path>
            </a:pathLst>
          </a:custGeom>
          <a:solidFill>
            <a:srgbClr val="00B0F0">
              <a:alpha val="40999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59754" name="同心圆 8"/>
          <p:cNvSpPr/>
          <p:nvPr/>
        </p:nvSpPr>
        <p:spPr>
          <a:xfrm>
            <a:off x="8616950" y="692150"/>
            <a:ext cx="431800" cy="431800"/>
          </a:xfrm>
          <a:custGeom>
            <a:avLst/>
            <a:gdLst/>
            <a:ahLst/>
            <a:cxnLst>
              <a:cxn ang="0">
                <a:pos x="0" y="571492"/>
              </a:cxn>
              <a:cxn ang="0">
                <a:pos x="571492" y="0"/>
              </a:cxn>
              <a:cxn ang="0">
                <a:pos x="1142984" y="571492"/>
              </a:cxn>
              <a:cxn ang="0">
                <a:pos x="571492" y="1142984"/>
              </a:cxn>
              <a:cxn ang="0">
                <a:pos x="0" y="571492"/>
              </a:cxn>
              <a:cxn ang="0">
                <a:pos x="68648" y="571492"/>
              </a:cxn>
              <a:cxn ang="0">
                <a:pos x="571492" y="1074336"/>
              </a:cxn>
              <a:cxn ang="0">
                <a:pos x="1074336" y="571492"/>
              </a:cxn>
              <a:cxn ang="0">
                <a:pos x="571492" y="68648"/>
              </a:cxn>
              <a:cxn ang="0">
                <a:pos x="68648" y="571492"/>
              </a:cxn>
            </a:cxnLst>
            <a:pathLst>
              <a:path w="1142984" h="1142984">
                <a:moveTo>
                  <a:pt x="0" y="571492"/>
                </a:moveTo>
                <a:cubicBezTo>
                  <a:pt x="0" y="255866"/>
                  <a:pt x="255866" y="0"/>
                  <a:pt x="571492" y="0"/>
                </a:cubicBezTo>
                <a:cubicBezTo>
                  <a:pt x="887118" y="0"/>
                  <a:pt x="1142984" y="255866"/>
                  <a:pt x="1142984" y="571492"/>
                </a:cubicBezTo>
                <a:cubicBezTo>
                  <a:pt x="1142984" y="887118"/>
                  <a:pt x="887118" y="1142984"/>
                  <a:pt x="571492" y="1142984"/>
                </a:cubicBezTo>
                <a:cubicBezTo>
                  <a:pt x="255866" y="1142984"/>
                  <a:pt x="0" y="887118"/>
                  <a:pt x="0" y="571492"/>
                </a:cubicBezTo>
                <a:close/>
                <a:moveTo>
                  <a:pt x="68648" y="571492"/>
                </a:moveTo>
                <a:cubicBezTo>
                  <a:pt x="68648" y="849205"/>
                  <a:pt x="293779" y="1074336"/>
                  <a:pt x="571492" y="1074336"/>
                </a:cubicBezTo>
                <a:cubicBezTo>
                  <a:pt x="849205" y="1074336"/>
                  <a:pt x="1074336" y="849205"/>
                  <a:pt x="1074336" y="571492"/>
                </a:cubicBezTo>
                <a:cubicBezTo>
                  <a:pt x="1074336" y="293779"/>
                  <a:pt x="849205" y="68648"/>
                  <a:pt x="571492" y="68648"/>
                </a:cubicBezTo>
                <a:cubicBezTo>
                  <a:pt x="293779" y="68648"/>
                  <a:pt x="68648" y="293779"/>
                  <a:pt x="68648" y="571492"/>
                </a:cubicBezTo>
                <a:close/>
              </a:path>
            </a:pathLst>
          </a:custGeom>
          <a:solidFill>
            <a:srgbClr val="00B0F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59755" name="同心圆 9"/>
          <p:cNvSpPr/>
          <p:nvPr/>
        </p:nvSpPr>
        <p:spPr>
          <a:xfrm>
            <a:off x="10402888" y="1435100"/>
            <a:ext cx="350837" cy="350838"/>
          </a:xfrm>
          <a:custGeom>
            <a:avLst/>
            <a:gdLst/>
            <a:ahLst/>
            <a:cxnLst>
              <a:cxn ang="0">
                <a:pos x="0" y="464347"/>
              </a:cxn>
              <a:cxn ang="0">
                <a:pos x="464347" y="0"/>
              </a:cxn>
              <a:cxn ang="0">
                <a:pos x="928694" y="464347"/>
              </a:cxn>
              <a:cxn ang="0">
                <a:pos x="464347" y="928694"/>
              </a:cxn>
              <a:cxn ang="0">
                <a:pos x="0" y="464347"/>
              </a:cxn>
              <a:cxn ang="0">
                <a:pos x="83434" y="464347"/>
              </a:cxn>
              <a:cxn ang="0">
                <a:pos x="464347" y="845260"/>
              </a:cxn>
              <a:cxn ang="0">
                <a:pos x="845260" y="464347"/>
              </a:cxn>
              <a:cxn ang="0">
                <a:pos x="464347" y="83434"/>
              </a:cxn>
              <a:cxn ang="0">
                <a:pos x="83434" y="464347"/>
              </a:cxn>
            </a:cxnLst>
            <a:pathLst>
              <a:path w="928694" h="928694">
                <a:moveTo>
                  <a:pt x="0" y="464347"/>
                </a:moveTo>
                <a:cubicBezTo>
                  <a:pt x="0" y="207895"/>
                  <a:pt x="207895" y="0"/>
                  <a:pt x="464347" y="0"/>
                </a:cubicBezTo>
                <a:cubicBezTo>
                  <a:pt x="720799" y="0"/>
                  <a:pt x="928694" y="207895"/>
                  <a:pt x="928694" y="464347"/>
                </a:cubicBezTo>
                <a:cubicBezTo>
                  <a:pt x="928694" y="720799"/>
                  <a:pt x="720799" y="928694"/>
                  <a:pt x="464347" y="928694"/>
                </a:cubicBezTo>
                <a:cubicBezTo>
                  <a:pt x="207895" y="928694"/>
                  <a:pt x="0" y="720799"/>
                  <a:pt x="0" y="464347"/>
                </a:cubicBezTo>
                <a:close/>
                <a:moveTo>
                  <a:pt x="83434" y="464347"/>
                </a:moveTo>
                <a:cubicBezTo>
                  <a:pt x="83434" y="674719"/>
                  <a:pt x="253975" y="845260"/>
                  <a:pt x="464347" y="845260"/>
                </a:cubicBezTo>
                <a:cubicBezTo>
                  <a:pt x="674719" y="845260"/>
                  <a:pt x="845260" y="674719"/>
                  <a:pt x="845260" y="464347"/>
                </a:cubicBezTo>
                <a:cubicBezTo>
                  <a:pt x="845260" y="253975"/>
                  <a:pt x="674719" y="83434"/>
                  <a:pt x="464347" y="83434"/>
                </a:cubicBezTo>
                <a:cubicBezTo>
                  <a:pt x="253975" y="83434"/>
                  <a:pt x="83434" y="253975"/>
                  <a:pt x="83434" y="464347"/>
                </a:cubicBezTo>
                <a:close/>
              </a:path>
            </a:pathLst>
          </a:custGeom>
          <a:solidFill>
            <a:srgbClr val="00B0F0">
              <a:alpha val="71999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59756" name="圆角矩形 10"/>
          <p:cNvSpPr/>
          <p:nvPr/>
        </p:nvSpPr>
        <p:spPr>
          <a:xfrm>
            <a:off x="1524000" y="-455612"/>
            <a:ext cx="9144000" cy="7313612"/>
          </a:xfrm>
          <a:prstGeom prst="roundRect">
            <a:avLst>
              <a:gd name="adj" fmla="val 4347"/>
            </a:avLst>
          </a:prstGeom>
          <a:solidFill>
            <a:srgbClr val="0099FF">
              <a:alpha val="9000"/>
            </a:srgbClr>
          </a:solidFill>
          <a:ln w="9525">
            <a:noFill/>
          </a:ln>
        </p:spPr>
        <p:txBody>
          <a:bodyPr anchor="ctr"/>
          <a:p>
            <a:pPr lvl="0" algn="ctr" eaLnBrk="1" hangingPunct="1"/>
            <a:endParaRPr lang="zh-CN" altLang="en-US" sz="1800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59757" name="文本框 159756"/>
          <p:cNvSpPr txBox="1"/>
          <p:nvPr/>
        </p:nvSpPr>
        <p:spPr>
          <a:xfrm>
            <a:off x="2424113" y="1484313"/>
            <a:ext cx="7669212" cy="24079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1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、礼仪的三大要素包括语言、行为表情和</a:t>
            </a:r>
            <a:r>
              <a:rPr lang="zh-CN" altLang="en-US" sz="2800" b="1" u="sng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     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。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zh-CN" altLang="en-US" sz="24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</a:t>
            </a:r>
            <a:endParaRPr lang="zh-CN" altLang="en-US" sz="24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4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A  </a:t>
            </a:r>
            <a:r>
              <a:rPr lang="zh-CN" altLang="en-US" sz="24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物质水平         </a:t>
            </a:r>
            <a:endParaRPr lang="zh-CN" altLang="en-US" sz="24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4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B  </a:t>
            </a:r>
            <a:r>
              <a:rPr lang="zh-CN" altLang="en-US" sz="24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服饰器物    </a:t>
            </a:r>
            <a:endParaRPr lang="zh-CN" altLang="en-US" sz="24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4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C  </a:t>
            </a:r>
            <a:r>
              <a:rPr lang="zh-CN" altLang="en-US" sz="24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历史传统</a:t>
            </a:r>
            <a:endParaRPr lang="zh-CN" altLang="en-US" sz="24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/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0770" name="同心圆 3"/>
          <p:cNvSpPr/>
          <p:nvPr/>
        </p:nvSpPr>
        <p:spPr>
          <a:xfrm>
            <a:off x="1881188" y="2857500"/>
            <a:ext cx="2643187" cy="2643188"/>
          </a:xfrm>
          <a:custGeom>
            <a:avLst/>
            <a:gdLst>
              <a:gd name="txL" fmla="*/ 0 w 2643206"/>
              <a:gd name="txT" fmla="*/ 0 h 2643206"/>
              <a:gd name="txR" fmla="*/ 2643206 w 2643206"/>
              <a:gd name="txB" fmla="*/ 2643206 h 2643206"/>
            </a:gdLst>
            <a:ahLst/>
            <a:cxnLst>
              <a:cxn ang="0">
                <a:pos x="0" y="1321603"/>
              </a:cxn>
              <a:cxn ang="0">
                <a:pos x="1321603" y="0"/>
              </a:cxn>
              <a:cxn ang="0">
                <a:pos x="2643206" y="1321603"/>
              </a:cxn>
              <a:cxn ang="0">
                <a:pos x="1321603" y="2643206"/>
              </a:cxn>
              <a:cxn ang="0">
                <a:pos x="0" y="1321603"/>
              </a:cxn>
              <a:cxn ang="0">
                <a:pos x="237466" y="1321603"/>
              </a:cxn>
              <a:cxn ang="0">
                <a:pos x="1321603" y="2405740"/>
              </a:cxn>
              <a:cxn ang="0">
                <a:pos x="2405740" y="1321603"/>
              </a:cxn>
              <a:cxn ang="0">
                <a:pos x="1321603" y="237466"/>
              </a:cxn>
              <a:cxn ang="0">
                <a:pos x="237466" y="1321603"/>
              </a:cxn>
            </a:cxnLst>
            <a:rect l="txL" t="txT" r="txR" b="txB"/>
            <a:pathLst>
              <a:path w="2643206" h="2643206">
                <a:moveTo>
                  <a:pt x="0" y="1321603"/>
                </a:moveTo>
                <a:cubicBezTo>
                  <a:pt x="0" y="591702"/>
                  <a:pt x="591702" y="0"/>
                  <a:pt x="1321603" y="0"/>
                </a:cubicBezTo>
                <a:cubicBezTo>
                  <a:pt x="2051504" y="0"/>
                  <a:pt x="2643206" y="591702"/>
                  <a:pt x="2643206" y="1321603"/>
                </a:cubicBezTo>
                <a:cubicBezTo>
                  <a:pt x="2643206" y="2051504"/>
                  <a:pt x="2051504" y="2643206"/>
                  <a:pt x="1321603" y="2643206"/>
                </a:cubicBezTo>
                <a:cubicBezTo>
                  <a:pt x="591702" y="2643206"/>
                  <a:pt x="0" y="2051504"/>
                  <a:pt x="0" y="1321603"/>
                </a:cubicBezTo>
                <a:close/>
                <a:moveTo>
                  <a:pt x="237466" y="1321603"/>
                </a:moveTo>
                <a:cubicBezTo>
                  <a:pt x="237466" y="1920355"/>
                  <a:pt x="722851" y="2405740"/>
                  <a:pt x="1321603" y="2405740"/>
                </a:cubicBezTo>
                <a:cubicBezTo>
                  <a:pt x="1920355" y="2405740"/>
                  <a:pt x="2405740" y="1920355"/>
                  <a:pt x="2405740" y="1321603"/>
                </a:cubicBezTo>
                <a:cubicBezTo>
                  <a:pt x="2405740" y="722851"/>
                  <a:pt x="1920355" y="237466"/>
                  <a:pt x="1321603" y="237466"/>
                </a:cubicBezTo>
                <a:cubicBezTo>
                  <a:pt x="722851" y="237466"/>
                  <a:pt x="237466" y="722851"/>
                  <a:pt x="237466" y="1321603"/>
                </a:cubicBezTo>
                <a:close/>
              </a:path>
            </a:pathLst>
          </a:custGeom>
          <a:solidFill>
            <a:schemeClr val="bg1">
              <a:alpha val="14999"/>
            </a:schemeClr>
          </a:solidFill>
          <a:ln w="9525">
            <a:noFill/>
          </a:ln>
        </p:spPr>
        <p:txBody>
          <a:bodyPr anchor="ctr"/>
          <a:p>
            <a:pPr lvl="0" algn="ctr" eaLnBrk="1" hangingPunct="1"/>
            <a:r>
              <a:rPr lang="zh-CN" altLang="en-US" sz="1800">
                <a:latin typeface="Calibri" panose="020F0502020204030204" pitchFamily="34" charset="0"/>
                <a:ea typeface="宋体" panose="02010600030101010101" pitchFamily="2" charset="-122"/>
              </a:rPr>
              <a:t> </a:t>
            </a:r>
            <a:endParaRPr lang="zh-CN" altLang="en-US" sz="18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grpSp>
        <p:nvGrpSpPr>
          <p:cNvPr id="160771" name="组合 160770"/>
          <p:cNvGrpSpPr/>
          <p:nvPr/>
        </p:nvGrpSpPr>
        <p:grpSpPr>
          <a:xfrm>
            <a:off x="1252538" y="1393825"/>
            <a:ext cx="1098550" cy="4914900"/>
            <a:chOff x="0" y="0"/>
            <a:chExt cx="694" cy="3096"/>
          </a:xfrm>
        </p:grpSpPr>
        <p:sp>
          <p:nvSpPr>
            <p:cNvPr id="160772" name="同心圆 4"/>
            <p:cNvSpPr/>
            <p:nvPr/>
          </p:nvSpPr>
          <p:spPr>
            <a:xfrm>
              <a:off x="0" y="0"/>
              <a:ext cx="608" cy="607"/>
            </a:xfrm>
            <a:custGeom>
              <a:avLst/>
              <a:gdLst/>
              <a:ahLst/>
              <a:cxnLst>
                <a:cxn ang="0">
                  <a:pos x="0" y="964413"/>
                </a:cxn>
                <a:cxn ang="0">
                  <a:pos x="964413" y="0"/>
                </a:cxn>
                <a:cxn ang="0">
                  <a:pos x="1928826" y="964413"/>
                </a:cxn>
                <a:cxn ang="0">
                  <a:pos x="964413" y="1928826"/>
                </a:cxn>
                <a:cxn ang="0">
                  <a:pos x="0" y="964413"/>
                </a:cxn>
                <a:cxn ang="0">
                  <a:pos x="173286" y="964413"/>
                </a:cxn>
                <a:cxn ang="0">
                  <a:pos x="964413" y="1755540"/>
                </a:cxn>
                <a:cxn ang="0">
                  <a:pos x="1755540" y="964413"/>
                </a:cxn>
                <a:cxn ang="0">
                  <a:pos x="964413" y="173286"/>
                </a:cxn>
                <a:cxn ang="0">
                  <a:pos x="173286" y="964413"/>
                </a:cxn>
              </a:cxnLst>
              <a:pathLst>
                <a:path w="1928826" h="1928826">
                  <a:moveTo>
                    <a:pt x="0" y="964413"/>
                  </a:moveTo>
                  <a:cubicBezTo>
                    <a:pt x="0" y="431782"/>
                    <a:pt x="431782" y="0"/>
                    <a:pt x="964413" y="0"/>
                  </a:cubicBezTo>
                  <a:cubicBezTo>
                    <a:pt x="1497044" y="0"/>
                    <a:pt x="1928826" y="431782"/>
                    <a:pt x="1928826" y="964413"/>
                  </a:cubicBezTo>
                  <a:cubicBezTo>
                    <a:pt x="1928826" y="1497044"/>
                    <a:pt x="1497044" y="1928826"/>
                    <a:pt x="964413" y="1928826"/>
                  </a:cubicBezTo>
                  <a:cubicBezTo>
                    <a:pt x="431782" y="1928826"/>
                    <a:pt x="0" y="1497044"/>
                    <a:pt x="0" y="964413"/>
                  </a:cubicBezTo>
                  <a:close/>
                  <a:moveTo>
                    <a:pt x="173286" y="964413"/>
                  </a:moveTo>
                  <a:cubicBezTo>
                    <a:pt x="173286" y="1401340"/>
                    <a:pt x="527486" y="1755540"/>
                    <a:pt x="964413" y="1755540"/>
                  </a:cubicBezTo>
                  <a:cubicBezTo>
                    <a:pt x="1401340" y="1755540"/>
                    <a:pt x="1755540" y="1401340"/>
                    <a:pt x="1755540" y="964413"/>
                  </a:cubicBezTo>
                  <a:cubicBezTo>
                    <a:pt x="1755540" y="527486"/>
                    <a:pt x="1401340" y="173286"/>
                    <a:pt x="964413" y="173286"/>
                  </a:cubicBezTo>
                  <a:cubicBezTo>
                    <a:pt x="527486" y="173286"/>
                    <a:pt x="173286" y="527486"/>
                    <a:pt x="173286" y="964413"/>
                  </a:cubicBezTo>
                  <a:close/>
                </a:path>
              </a:pathLst>
            </a:custGeom>
            <a:solidFill>
              <a:srgbClr val="00B0F0">
                <a:alpha val="37999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60773" name="同心圆 5"/>
            <p:cNvSpPr/>
            <p:nvPr/>
          </p:nvSpPr>
          <p:spPr>
            <a:xfrm>
              <a:off x="59" y="2780"/>
              <a:ext cx="317" cy="316"/>
            </a:xfrm>
            <a:custGeom>
              <a:avLst/>
              <a:gdLst/>
              <a:ahLst/>
              <a:cxnLst>
                <a:cxn ang="0">
                  <a:pos x="0" y="722443"/>
                </a:cxn>
                <a:cxn ang="0">
                  <a:pos x="722443" y="0"/>
                </a:cxn>
                <a:cxn ang="0">
                  <a:pos x="1444886" y="722443"/>
                </a:cxn>
                <a:cxn ang="0">
                  <a:pos x="722443" y="1444886"/>
                </a:cxn>
                <a:cxn ang="0">
                  <a:pos x="0" y="722443"/>
                </a:cxn>
                <a:cxn ang="0">
                  <a:pos x="129809" y="722443"/>
                </a:cxn>
                <a:cxn ang="0">
                  <a:pos x="722443" y="1315077"/>
                </a:cxn>
                <a:cxn ang="0">
                  <a:pos x="1315077" y="722443"/>
                </a:cxn>
                <a:cxn ang="0">
                  <a:pos x="722443" y="129809"/>
                </a:cxn>
                <a:cxn ang="0">
                  <a:pos x="129809" y="722443"/>
                </a:cxn>
              </a:cxnLst>
              <a:pathLst>
                <a:path w="1444886" h="1444886">
                  <a:moveTo>
                    <a:pt x="0" y="722443"/>
                  </a:moveTo>
                  <a:cubicBezTo>
                    <a:pt x="0" y="323449"/>
                    <a:pt x="323449" y="0"/>
                    <a:pt x="722443" y="0"/>
                  </a:cubicBezTo>
                  <a:cubicBezTo>
                    <a:pt x="1121437" y="0"/>
                    <a:pt x="1444886" y="323449"/>
                    <a:pt x="1444886" y="722443"/>
                  </a:cubicBezTo>
                  <a:cubicBezTo>
                    <a:pt x="1444886" y="1121437"/>
                    <a:pt x="1121437" y="1444886"/>
                    <a:pt x="722443" y="1444886"/>
                  </a:cubicBezTo>
                  <a:cubicBezTo>
                    <a:pt x="323449" y="1444886"/>
                    <a:pt x="0" y="1121437"/>
                    <a:pt x="0" y="722443"/>
                  </a:cubicBezTo>
                  <a:close/>
                  <a:moveTo>
                    <a:pt x="129809" y="722443"/>
                  </a:moveTo>
                  <a:cubicBezTo>
                    <a:pt x="129809" y="1049746"/>
                    <a:pt x="395140" y="1315077"/>
                    <a:pt x="722443" y="1315077"/>
                  </a:cubicBezTo>
                  <a:cubicBezTo>
                    <a:pt x="1049746" y="1315077"/>
                    <a:pt x="1315077" y="1049746"/>
                    <a:pt x="1315077" y="722443"/>
                  </a:cubicBezTo>
                  <a:cubicBezTo>
                    <a:pt x="1315077" y="395140"/>
                    <a:pt x="1049746" y="129809"/>
                    <a:pt x="722443" y="129809"/>
                  </a:cubicBezTo>
                  <a:cubicBezTo>
                    <a:pt x="395140" y="129809"/>
                    <a:pt x="129809" y="395140"/>
                    <a:pt x="129809" y="722443"/>
                  </a:cubicBezTo>
                  <a:close/>
                </a:path>
              </a:pathLst>
            </a:custGeom>
            <a:solidFill>
              <a:srgbClr val="00B0F0">
                <a:alpha val="26999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160774" name="组合 160773"/>
            <p:cNvGrpSpPr/>
            <p:nvPr/>
          </p:nvGrpSpPr>
          <p:grpSpPr>
            <a:xfrm>
              <a:off x="422" y="692"/>
              <a:ext cx="272" cy="272"/>
              <a:chOff x="0" y="0"/>
              <a:chExt cx="729" cy="729"/>
            </a:xfrm>
          </p:grpSpPr>
          <p:pic>
            <p:nvPicPr>
              <p:cNvPr id="160775" name="同心圆 6"/>
              <p:cNvPicPr/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0" y="0"/>
                <a:ext cx="729" cy="729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160776" name="文本框 160775"/>
              <p:cNvSpPr txBox="1"/>
              <p:nvPr/>
            </p:nvSpPr>
            <p:spPr>
              <a:xfrm>
                <a:off x="107" y="106"/>
                <a:ext cx="517" cy="51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ctr"/>
              <a:p>
                <a:pPr lvl="0" algn="ctr" eaLnBrk="1" hangingPunct="1"/>
                <a:endParaRPr lang="zh-CN" altLang="en-US" sz="1800" dirty="0"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160777" name="同心圆 7"/>
          <p:cNvSpPr/>
          <p:nvPr/>
        </p:nvSpPr>
        <p:spPr>
          <a:xfrm>
            <a:off x="9528175" y="1562100"/>
            <a:ext cx="438150" cy="438150"/>
          </a:xfrm>
          <a:custGeom>
            <a:avLst/>
            <a:gdLst/>
            <a:ahLst/>
            <a:cxnLst>
              <a:cxn ang="0">
                <a:pos x="0" y="580410"/>
              </a:cxn>
              <a:cxn ang="0">
                <a:pos x="580410" y="0"/>
              </a:cxn>
              <a:cxn ang="0">
                <a:pos x="1160820" y="580410"/>
              </a:cxn>
              <a:cxn ang="0">
                <a:pos x="580410" y="1160820"/>
              </a:cxn>
              <a:cxn ang="0">
                <a:pos x="0" y="580410"/>
              </a:cxn>
              <a:cxn ang="0">
                <a:pos x="104288" y="580410"/>
              </a:cxn>
              <a:cxn ang="0">
                <a:pos x="580410" y="1056532"/>
              </a:cxn>
              <a:cxn ang="0">
                <a:pos x="1056532" y="580410"/>
              </a:cxn>
              <a:cxn ang="0">
                <a:pos x="580410" y="104288"/>
              </a:cxn>
              <a:cxn ang="0">
                <a:pos x="104288" y="580410"/>
              </a:cxn>
            </a:cxnLst>
            <a:pathLst>
              <a:path w="1160820" h="1160820">
                <a:moveTo>
                  <a:pt x="0" y="580410"/>
                </a:moveTo>
                <a:cubicBezTo>
                  <a:pt x="0" y="259858"/>
                  <a:pt x="259858" y="0"/>
                  <a:pt x="580410" y="0"/>
                </a:cubicBezTo>
                <a:cubicBezTo>
                  <a:pt x="900962" y="0"/>
                  <a:pt x="1160820" y="259858"/>
                  <a:pt x="1160820" y="580410"/>
                </a:cubicBezTo>
                <a:cubicBezTo>
                  <a:pt x="1160820" y="900962"/>
                  <a:pt x="900962" y="1160820"/>
                  <a:pt x="580410" y="1160820"/>
                </a:cubicBezTo>
                <a:cubicBezTo>
                  <a:pt x="259858" y="1160820"/>
                  <a:pt x="0" y="900962"/>
                  <a:pt x="0" y="580410"/>
                </a:cubicBezTo>
                <a:close/>
                <a:moveTo>
                  <a:pt x="104288" y="580410"/>
                </a:moveTo>
                <a:cubicBezTo>
                  <a:pt x="104288" y="843365"/>
                  <a:pt x="317455" y="1056532"/>
                  <a:pt x="580410" y="1056532"/>
                </a:cubicBezTo>
                <a:cubicBezTo>
                  <a:pt x="843365" y="1056532"/>
                  <a:pt x="1056532" y="843365"/>
                  <a:pt x="1056532" y="580410"/>
                </a:cubicBezTo>
                <a:cubicBezTo>
                  <a:pt x="1056532" y="317455"/>
                  <a:pt x="843365" y="104288"/>
                  <a:pt x="580410" y="104288"/>
                </a:cubicBezTo>
                <a:cubicBezTo>
                  <a:pt x="317455" y="104288"/>
                  <a:pt x="104288" y="317455"/>
                  <a:pt x="104288" y="580410"/>
                </a:cubicBezTo>
                <a:close/>
              </a:path>
            </a:pathLst>
          </a:custGeom>
          <a:solidFill>
            <a:srgbClr val="00B0F0">
              <a:alpha val="40999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60778" name="同心圆 8"/>
          <p:cNvSpPr/>
          <p:nvPr/>
        </p:nvSpPr>
        <p:spPr>
          <a:xfrm>
            <a:off x="8616950" y="692150"/>
            <a:ext cx="431800" cy="431800"/>
          </a:xfrm>
          <a:custGeom>
            <a:avLst/>
            <a:gdLst/>
            <a:ahLst/>
            <a:cxnLst>
              <a:cxn ang="0">
                <a:pos x="0" y="571492"/>
              </a:cxn>
              <a:cxn ang="0">
                <a:pos x="571492" y="0"/>
              </a:cxn>
              <a:cxn ang="0">
                <a:pos x="1142984" y="571492"/>
              </a:cxn>
              <a:cxn ang="0">
                <a:pos x="571492" y="1142984"/>
              </a:cxn>
              <a:cxn ang="0">
                <a:pos x="0" y="571492"/>
              </a:cxn>
              <a:cxn ang="0">
                <a:pos x="68648" y="571492"/>
              </a:cxn>
              <a:cxn ang="0">
                <a:pos x="571492" y="1074336"/>
              </a:cxn>
              <a:cxn ang="0">
                <a:pos x="1074336" y="571492"/>
              </a:cxn>
              <a:cxn ang="0">
                <a:pos x="571492" y="68648"/>
              </a:cxn>
              <a:cxn ang="0">
                <a:pos x="68648" y="571492"/>
              </a:cxn>
            </a:cxnLst>
            <a:pathLst>
              <a:path w="1142984" h="1142984">
                <a:moveTo>
                  <a:pt x="0" y="571492"/>
                </a:moveTo>
                <a:cubicBezTo>
                  <a:pt x="0" y="255866"/>
                  <a:pt x="255866" y="0"/>
                  <a:pt x="571492" y="0"/>
                </a:cubicBezTo>
                <a:cubicBezTo>
                  <a:pt x="887118" y="0"/>
                  <a:pt x="1142984" y="255866"/>
                  <a:pt x="1142984" y="571492"/>
                </a:cubicBezTo>
                <a:cubicBezTo>
                  <a:pt x="1142984" y="887118"/>
                  <a:pt x="887118" y="1142984"/>
                  <a:pt x="571492" y="1142984"/>
                </a:cubicBezTo>
                <a:cubicBezTo>
                  <a:pt x="255866" y="1142984"/>
                  <a:pt x="0" y="887118"/>
                  <a:pt x="0" y="571492"/>
                </a:cubicBezTo>
                <a:close/>
                <a:moveTo>
                  <a:pt x="68648" y="571492"/>
                </a:moveTo>
                <a:cubicBezTo>
                  <a:pt x="68648" y="849205"/>
                  <a:pt x="293779" y="1074336"/>
                  <a:pt x="571492" y="1074336"/>
                </a:cubicBezTo>
                <a:cubicBezTo>
                  <a:pt x="849205" y="1074336"/>
                  <a:pt x="1074336" y="849205"/>
                  <a:pt x="1074336" y="571492"/>
                </a:cubicBezTo>
                <a:cubicBezTo>
                  <a:pt x="1074336" y="293779"/>
                  <a:pt x="849205" y="68648"/>
                  <a:pt x="571492" y="68648"/>
                </a:cubicBezTo>
                <a:cubicBezTo>
                  <a:pt x="293779" y="68648"/>
                  <a:pt x="68648" y="293779"/>
                  <a:pt x="68648" y="571492"/>
                </a:cubicBezTo>
                <a:close/>
              </a:path>
            </a:pathLst>
          </a:custGeom>
          <a:solidFill>
            <a:srgbClr val="00B0F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60779" name="同心圆 9"/>
          <p:cNvSpPr/>
          <p:nvPr/>
        </p:nvSpPr>
        <p:spPr>
          <a:xfrm>
            <a:off x="10402888" y="1435100"/>
            <a:ext cx="350837" cy="350838"/>
          </a:xfrm>
          <a:custGeom>
            <a:avLst/>
            <a:gdLst/>
            <a:ahLst/>
            <a:cxnLst>
              <a:cxn ang="0">
                <a:pos x="0" y="464347"/>
              </a:cxn>
              <a:cxn ang="0">
                <a:pos x="464347" y="0"/>
              </a:cxn>
              <a:cxn ang="0">
                <a:pos x="928694" y="464347"/>
              </a:cxn>
              <a:cxn ang="0">
                <a:pos x="464347" y="928694"/>
              </a:cxn>
              <a:cxn ang="0">
                <a:pos x="0" y="464347"/>
              </a:cxn>
              <a:cxn ang="0">
                <a:pos x="83434" y="464347"/>
              </a:cxn>
              <a:cxn ang="0">
                <a:pos x="464347" y="845260"/>
              </a:cxn>
              <a:cxn ang="0">
                <a:pos x="845260" y="464347"/>
              </a:cxn>
              <a:cxn ang="0">
                <a:pos x="464347" y="83434"/>
              </a:cxn>
              <a:cxn ang="0">
                <a:pos x="83434" y="464347"/>
              </a:cxn>
            </a:cxnLst>
            <a:pathLst>
              <a:path w="928694" h="928694">
                <a:moveTo>
                  <a:pt x="0" y="464347"/>
                </a:moveTo>
                <a:cubicBezTo>
                  <a:pt x="0" y="207895"/>
                  <a:pt x="207895" y="0"/>
                  <a:pt x="464347" y="0"/>
                </a:cubicBezTo>
                <a:cubicBezTo>
                  <a:pt x="720799" y="0"/>
                  <a:pt x="928694" y="207895"/>
                  <a:pt x="928694" y="464347"/>
                </a:cubicBezTo>
                <a:cubicBezTo>
                  <a:pt x="928694" y="720799"/>
                  <a:pt x="720799" y="928694"/>
                  <a:pt x="464347" y="928694"/>
                </a:cubicBezTo>
                <a:cubicBezTo>
                  <a:pt x="207895" y="928694"/>
                  <a:pt x="0" y="720799"/>
                  <a:pt x="0" y="464347"/>
                </a:cubicBezTo>
                <a:close/>
                <a:moveTo>
                  <a:pt x="83434" y="464347"/>
                </a:moveTo>
                <a:cubicBezTo>
                  <a:pt x="83434" y="674719"/>
                  <a:pt x="253975" y="845260"/>
                  <a:pt x="464347" y="845260"/>
                </a:cubicBezTo>
                <a:cubicBezTo>
                  <a:pt x="674719" y="845260"/>
                  <a:pt x="845260" y="674719"/>
                  <a:pt x="845260" y="464347"/>
                </a:cubicBezTo>
                <a:cubicBezTo>
                  <a:pt x="845260" y="253975"/>
                  <a:pt x="674719" y="83434"/>
                  <a:pt x="464347" y="83434"/>
                </a:cubicBezTo>
                <a:cubicBezTo>
                  <a:pt x="253975" y="83434"/>
                  <a:pt x="83434" y="253975"/>
                  <a:pt x="83434" y="464347"/>
                </a:cubicBezTo>
                <a:close/>
              </a:path>
            </a:pathLst>
          </a:custGeom>
          <a:solidFill>
            <a:srgbClr val="00B0F0">
              <a:alpha val="71999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60780" name="圆角矩形 10"/>
          <p:cNvSpPr/>
          <p:nvPr/>
        </p:nvSpPr>
        <p:spPr>
          <a:xfrm>
            <a:off x="1524000" y="-455612"/>
            <a:ext cx="9144000" cy="7313612"/>
          </a:xfrm>
          <a:prstGeom prst="roundRect">
            <a:avLst>
              <a:gd name="adj" fmla="val 4347"/>
            </a:avLst>
          </a:prstGeom>
          <a:solidFill>
            <a:srgbClr val="0099FF">
              <a:alpha val="9000"/>
            </a:srgbClr>
          </a:solidFill>
          <a:ln w="9525">
            <a:noFill/>
          </a:ln>
        </p:spPr>
        <p:txBody>
          <a:bodyPr anchor="ctr"/>
          <a:p>
            <a:pPr lvl="0" algn="ctr" eaLnBrk="1" hangingPunct="1"/>
            <a:endParaRPr lang="zh-CN" altLang="en-US" sz="1800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60781" name="文本框 160780"/>
          <p:cNvSpPr txBox="1"/>
          <p:nvPr/>
        </p:nvSpPr>
        <p:spPr>
          <a:xfrm>
            <a:off x="2424113" y="1484313"/>
            <a:ext cx="7669212" cy="24079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1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、礼仪的三大要素包括语言、行为表情和</a:t>
            </a:r>
            <a:r>
              <a:rPr lang="zh-CN" altLang="en-US" sz="2800" b="1" u="sng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     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。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zh-CN" altLang="en-US" sz="24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</a:t>
            </a:r>
            <a:endParaRPr lang="zh-CN" altLang="en-US" sz="24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4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A  </a:t>
            </a:r>
            <a:r>
              <a:rPr lang="zh-CN" altLang="en-US" sz="24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物质水平         </a:t>
            </a:r>
            <a:endParaRPr lang="zh-CN" altLang="en-US" sz="24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4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B  </a:t>
            </a:r>
            <a:r>
              <a:rPr lang="zh-CN" altLang="en-US" sz="24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服饰器物    </a:t>
            </a:r>
            <a:endParaRPr lang="zh-CN" altLang="en-US" sz="24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4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C  </a:t>
            </a:r>
            <a:r>
              <a:rPr lang="zh-CN" altLang="en-US" sz="24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历史传统</a:t>
            </a:r>
            <a:endParaRPr lang="zh-CN" altLang="en-US" sz="24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60782" name="文本框 160781"/>
          <p:cNvSpPr txBox="1"/>
          <p:nvPr/>
        </p:nvSpPr>
        <p:spPr>
          <a:xfrm>
            <a:off x="7032625" y="4240213"/>
            <a:ext cx="1485900" cy="64008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lvl="0" eaLnBrk="1" hangingPunct="1"/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答案：</a:t>
            </a:r>
            <a:r>
              <a:rPr lang="en-US" altLang="zh-CN" sz="3600" b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B</a:t>
            </a:r>
            <a:endParaRPr lang="en-US" altLang="zh-CN" sz="3600" b="1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60782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782" grpId="0" build="allAtOnce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1794" name="同心圆 3"/>
          <p:cNvSpPr/>
          <p:nvPr/>
        </p:nvSpPr>
        <p:spPr>
          <a:xfrm>
            <a:off x="1881188" y="2857500"/>
            <a:ext cx="2643187" cy="2643188"/>
          </a:xfrm>
          <a:custGeom>
            <a:avLst/>
            <a:gdLst>
              <a:gd name="txL" fmla="*/ 0 w 2643206"/>
              <a:gd name="txT" fmla="*/ 0 h 2643206"/>
              <a:gd name="txR" fmla="*/ 2643206 w 2643206"/>
              <a:gd name="txB" fmla="*/ 2643206 h 2643206"/>
            </a:gdLst>
            <a:ahLst/>
            <a:cxnLst>
              <a:cxn ang="0">
                <a:pos x="0" y="1321603"/>
              </a:cxn>
              <a:cxn ang="0">
                <a:pos x="1321603" y="0"/>
              </a:cxn>
              <a:cxn ang="0">
                <a:pos x="2643206" y="1321603"/>
              </a:cxn>
              <a:cxn ang="0">
                <a:pos x="1321603" y="2643206"/>
              </a:cxn>
              <a:cxn ang="0">
                <a:pos x="0" y="1321603"/>
              </a:cxn>
              <a:cxn ang="0">
                <a:pos x="237466" y="1321603"/>
              </a:cxn>
              <a:cxn ang="0">
                <a:pos x="1321603" y="2405740"/>
              </a:cxn>
              <a:cxn ang="0">
                <a:pos x="2405740" y="1321603"/>
              </a:cxn>
              <a:cxn ang="0">
                <a:pos x="1321603" y="237466"/>
              </a:cxn>
              <a:cxn ang="0">
                <a:pos x="237466" y="1321603"/>
              </a:cxn>
            </a:cxnLst>
            <a:rect l="txL" t="txT" r="txR" b="txB"/>
            <a:pathLst>
              <a:path w="2643206" h="2643206">
                <a:moveTo>
                  <a:pt x="0" y="1321603"/>
                </a:moveTo>
                <a:cubicBezTo>
                  <a:pt x="0" y="591702"/>
                  <a:pt x="591702" y="0"/>
                  <a:pt x="1321603" y="0"/>
                </a:cubicBezTo>
                <a:cubicBezTo>
                  <a:pt x="2051504" y="0"/>
                  <a:pt x="2643206" y="591702"/>
                  <a:pt x="2643206" y="1321603"/>
                </a:cubicBezTo>
                <a:cubicBezTo>
                  <a:pt x="2643206" y="2051504"/>
                  <a:pt x="2051504" y="2643206"/>
                  <a:pt x="1321603" y="2643206"/>
                </a:cubicBezTo>
                <a:cubicBezTo>
                  <a:pt x="591702" y="2643206"/>
                  <a:pt x="0" y="2051504"/>
                  <a:pt x="0" y="1321603"/>
                </a:cubicBezTo>
                <a:close/>
                <a:moveTo>
                  <a:pt x="237466" y="1321603"/>
                </a:moveTo>
                <a:cubicBezTo>
                  <a:pt x="237466" y="1920355"/>
                  <a:pt x="722851" y="2405740"/>
                  <a:pt x="1321603" y="2405740"/>
                </a:cubicBezTo>
                <a:cubicBezTo>
                  <a:pt x="1920355" y="2405740"/>
                  <a:pt x="2405740" y="1920355"/>
                  <a:pt x="2405740" y="1321603"/>
                </a:cubicBezTo>
                <a:cubicBezTo>
                  <a:pt x="2405740" y="722851"/>
                  <a:pt x="1920355" y="237466"/>
                  <a:pt x="1321603" y="237466"/>
                </a:cubicBezTo>
                <a:cubicBezTo>
                  <a:pt x="722851" y="237466"/>
                  <a:pt x="237466" y="722851"/>
                  <a:pt x="237466" y="1321603"/>
                </a:cubicBezTo>
                <a:close/>
              </a:path>
            </a:pathLst>
          </a:custGeom>
          <a:solidFill>
            <a:schemeClr val="bg1">
              <a:alpha val="14999"/>
            </a:schemeClr>
          </a:solidFill>
          <a:ln w="9525">
            <a:noFill/>
          </a:ln>
        </p:spPr>
        <p:txBody>
          <a:bodyPr anchor="ctr"/>
          <a:p>
            <a:pPr lvl="0" algn="ctr" eaLnBrk="1" hangingPunct="1"/>
            <a:r>
              <a:rPr lang="zh-CN" altLang="en-US" sz="1800">
                <a:latin typeface="Calibri" panose="020F0502020204030204" pitchFamily="34" charset="0"/>
                <a:ea typeface="宋体" panose="02010600030101010101" pitchFamily="2" charset="-122"/>
              </a:rPr>
              <a:t> </a:t>
            </a:r>
            <a:endParaRPr lang="zh-CN" altLang="en-US" sz="18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grpSp>
        <p:nvGrpSpPr>
          <p:cNvPr id="161795" name="组合 161794"/>
          <p:cNvGrpSpPr/>
          <p:nvPr/>
        </p:nvGrpSpPr>
        <p:grpSpPr>
          <a:xfrm>
            <a:off x="1252538" y="1393825"/>
            <a:ext cx="1098550" cy="4914900"/>
            <a:chOff x="0" y="0"/>
            <a:chExt cx="694" cy="3096"/>
          </a:xfrm>
        </p:grpSpPr>
        <p:sp>
          <p:nvSpPr>
            <p:cNvPr id="161796" name="同心圆 4"/>
            <p:cNvSpPr/>
            <p:nvPr/>
          </p:nvSpPr>
          <p:spPr>
            <a:xfrm>
              <a:off x="0" y="0"/>
              <a:ext cx="608" cy="607"/>
            </a:xfrm>
            <a:custGeom>
              <a:avLst/>
              <a:gdLst/>
              <a:ahLst/>
              <a:cxnLst>
                <a:cxn ang="0">
                  <a:pos x="0" y="964413"/>
                </a:cxn>
                <a:cxn ang="0">
                  <a:pos x="964413" y="0"/>
                </a:cxn>
                <a:cxn ang="0">
                  <a:pos x="1928826" y="964413"/>
                </a:cxn>
                <a:cxn ang="0">
                  <a:pos x="964413" y="1928826"/>
                </a:cxn>
                <a:cxn ang="0">
                  <a:pos x="0" y="964413"/>
                </a:cxn>
                <a:cxn ang="0">
                  <a:pos x="173286" y="964413"/>
                </a:cxn>
                <a:cxn ang="0">
                  <a:pos x="964413" y="1755540"/>
                </a:cxn>
                <a:cxn ang="0">
                  <a:pos x="1755540" y="964413"/>
                </a:cxn>
                <a:cxn ang="0">
                  <a:pos x="964413" y="173286"/>
                </a:cxn>
                <a:cxn ang="0">
                  <a:pos x="173286" y="964413"/>
                </a:cxn>
              </a:cxnLst>
              <a:pathLst>
                <a:path w="1928826" h="1928826">
                  <a:moveTo>
                    <a:pt x="0" y="964413"/>
                  </a:moveTo>
                  <a:cubicBezTo>
                    <a:pt x="0" y="431782"/>
                    <a:pt x="431782" y="0"/>
                    <a:pt x="964413" y="0"/>
                  </a:cubicBezTo>
                  <a:cubicBezTo>
                    <a:pt x="1497044" y="0"/>
                    <a:pt x="1928826" y="431782"/>
                    <a:pt x="1928826" y="964413"/>
                  </a:cubicBezTo>
                  <a:cubicBezTo>
                    <a:pt x="1928826" y="1497044"/>
                    <a:pt x="1497044" y="1928826"/>
                    <a:pt x="964413" y="1928826"/>
                  </a:cubicBezTo>
                  <a:cubicBezTo>
                    <a:pt x="431782" y="1928826"/>
                    <a:pt x="0" y="1497044"/>
                    <a:pt x="0" y="964413"/>
                  </a:cubicBezTo>
                  <a:close/>
                  <a:moveTo>
                    <a:pt x="173286" y="964413"/>
                  </a:moveTo>
                  <a:cubicBezTo>
                    <a:pt x="173286" y="1401340"/>
                    <a:pt x="527486" y="1755540"/>
                    <a:pt x="964413" y="1755540"/>
                  </a:cubicBezTo>
                  <a:cubicBezTo>
                    <a:pt x="1401340" y="1755540"/>
                    <a:pt x="1755540" y="1401340"/>
                    <a:pt x="1755540" y="964413"/>
                  </a:cubicBezTo>
                  <a:cubicBezTo>
                    <a:pt x="1755540" y="527486"/>
                    <a:pt x="1401340" y="173286"/>
                    <a:pt x="964413" y="173286"/>
                  </a:cubicBezTo>
                  <a:cubicBezTo>
                    <a:pt x="527486" y="173286"/>
                    <a:pt x="173286" y="527486"/>
                    <a:pt x="173286" y="964413"/>
                  </a:cubicBezTo>
                  <a:close/>
                </a:path>
              </a:pathLst>
            </a:custGeom>
            <a:solidFill>
              <a:srgbClr val="00B0F0">
                <a:alpha val="37999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61797" name="同心圆 5"/>
            <p:cNvSpPr/>
            <p:nvPr/>
          </p:nvSpPr>
          <p:spPr>
            <a:xfrm>
              <a:off x="59" y="2780"/>
              <a:ext cx="317" cy="316"/>
            </a:xfrm>
            <a:custGeom>
              <a:avLst/>
              <a:gdLst/>
              <a:ahLst/>
              <a:cxnLst>
                <a:cxn ang="0">
                  <a:pos x="0" y="722443"/>
                </a:cxn>
                <a:cxn ang="0">
                  <a:pos x="722443" y="0"/>
                </a:cxn>
                <a:cxn ang="0">
                  <a:pos x="1444886" y="722443"/>
                </a:cxn>
                <a:cxn ang="0">
                  <a:pos x="722443" y="1444886"/>
                </a:cxn>
                <a:cxn ang="0">
                  <a:pos x="0" y="722443"/>
                </a:cxn>
                <a:cxn ang="0">
                  <a:pos x="129809" y="722443"/>
                </a:cxn>
                <a:cxn ang="0">
                  <a:pos x="722443" y="1315077"/>
                </a:cxn>
                <a:cxn ang="0">
                  <a:pos x="1315077" y="722443"/>
                </a:cxn>
                <a:cxn ang="0">
                  <a:pos x="722443" y="129809"/>
                </a:cxn>
                <a:cxn ang="0">
                  <a:pos x="129809" y="722443"/>
                </a:cxn>
              </a:cxnLst>
              <a:pathLst>
                <a:path w="1444886" h="1444886">
                  <a:moveTo>
                    <a:pt x="0" y="722443"/>
                  </a:moveTo>
                  <a:cubicBezTo>
                    <a:pt x="0" y="323449"/>
                    <a:pt x="323449" y="0"/>
                    <a:pt x="722443" y="0"/>
                  </a:cubicBezTo>
                  <a:cubicBezTo>
                    <a:pt x="1121437" y="0"/>
                    <a:pt x="1444886" y="323449"/>
                    <a:pt x="1444886" y="722443"/>
                  </a:cubicBezTo>
                  <a:cubicBezTo>
                    <a:pt x="1444886" y="1121437"/>
                    <a:pt x="1121437" y="1444886"/>
                    <a:pt x="722443" y="1444886"/>
                  </a:cubicBezTo>
                  <a:cubicBezTo>
                    <a:pt x="323449" y="1444886"/>
                    <a:pt x="0" y="1121437"/>
                    <a:pt x="0" y="722443"/>
                  </a:cubicBezTo>
                  <a:close/>
                  <a:moveTo>
                    <a:pt x="129809" y="722443"/>
                  </a:moveTo>
                  <a:cubicBezTo>
                    <a:pt x="129809" y="1049746"/>
                    <a:pt x="395140" y="1315077"/>
                    <a:pt x="722443" y="1315077"/>
                  </a:cubicBezTo>
                  <a:cubicBezTo>
                    <a:pt x="1049746" y="1315077"/>
                    <a:pt x="1315077" y="1049746"/>
                    <a:pt x="1315077" y="722443"/>
                  </a:cubicBezTo>
                  <a:cubicBezTo>
                    <a:pt x="1315077" y="395140"/>
                    <a:pt x="1049746" y="129809"/>
                    <a:pt x="722443" y="129809"/>
                  </a:cubicBezTo>
                  <a:cubicBezTo>
                    <a:pt x="395140" y="129809"/>
                    <a:pt x="129809" y="395140"/>
                    <a:pt x="129809" y="722443"/>
                  </a:cubicBezTo>
                  <a:close/>
                </a:path>
              </a:pathLst>
            </a:custGeom>
            <a:solidFill>
              <a:srgbClr val="00B0F0">
                <a:alpha val="26999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161798" name="组合 161797"/>
            <p:cNvGrpSpPr/>
            <p:nvPr/>
          </p:nvGrpSpPr>
          <p:grpSpPr>
            <a:xfrm>
              <a:off x="422" y="692"/>
              <a:ext cx="272" cy="272"/>
              <a:chOff x="0" y="0"/>
              <a:chExt cx="729" cy="729"/>
            </a:xfrm>
          </p:grpSpPr>
          <p:pic>
            <p:nvPicPr>
              <p:cNvPr id="161799" name="同心圆 6"/>
              <p:cNvPicPr/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0" y="0"/>
                <a:ext cx="729" cy="729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161800" name="文本框 161799"/>
              <p:cNvSpPr txBox="1"/>
              <p:nvPr/>
            </p:nvSpPr>
            <p:spPr>
              <a:xfrm>
                <a:off x="107" y="106"/>
                <a:ext cx="517" cy="51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ctr"/>
              <a:p>
                <a:pPr lvl="0" algn="ctr" eaLnBrk="1" hangingPunct="1"/>
                <a:endParaRPr lang="zh-CN" altLang="en-US" sz="1800" dirty="0"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161801" name="同心圆 7"/>
          <p:cNvSpPr/>
          <p:nvPr/>
        </p:nvSpPr>
        <p:spPr>
          <a:xfrm>
            <a:off x="9528175" y="1562100"/>
            <a:ext cx="438150" cy="438150"/>
          </a:xfrm>
          <a:custGeom>
            <a:avLst/>
            <a:gdLst/>
            <a:ahLst/>
            <a:cxnLst>
              <a:cxn ang="0">
                <a:pos x="0" y="580410"/>
              </a:cxn>
              <a:cxn ang="0">
                <a:pos x="580410" y="0"/>
              </a:cxn>
              <a:cxn ang="0">
                <a:pos x="1160820" y="580410"/>
              </a:cxn>
              <a:cxn ang="0">
                <a:pos x="580410" y="1160820"/>
              </a:cxn>
              <a:cxn ang="0">
                <a:pos x="0" y="580410"/>
              </a:cxn>
              <a:cxn ang="0">
                <a:pos x="104288" y="580410"/>
              </a:cxn>
              <a:cxn ang="0">
                <a:pos x="580410" y="1056532"/>
              </a:cxn>
              <a:cxn ang="0">
                <a:pos x="1056532" y="580410"/>
              </a:cxn>
              <a:cxn ang="0">
                <a:pos x="580410" y="104288"/>
              </a:cxn>
              <a:cxn ang="0">
                <a:pos x="104288" y="580410"/>
              </a:cxn>
            </a:cxnLst>
            <a:pathLst>
              <a:path w="1160820" h="1160820">
                <a:moveTo>
                  <a:pt x="0" y="580410"/>
                </a:moveTo>
                <a:cubicBezTo>
                  <a:pt x="0" y="259858"/>
                  <a:pt x="259858" y="0"/>
                  <a:pt x="580410" y="0"/>
                </a:cubicBezTo>
                <a:cubicBezTo>
                  <a:pt x="900962" y="0"/>
                  <a:pt x="1160820" y="259858"/>
                  <a:pt x="1160820" y="580410"/>
                </a:cubicBezTo>
                <a:cubicBezTo>
                  <a:pt x="1160820" y="900962"/>
                  <a:pt x="900962" y="1160820"/>
                  <a:pt x="580410" y="1160820"/>
                </a:cubicBezTo>
                <a:cubicBezTo>
                  <a:pt x="259858" y="1160820"/>
                  <a:pt x="0" y="900962"/>
                  <a:pt x="0" y="580410"/>
                </a:cubicBezTo>
                <a:close/>
                <a:moveTo>
                  <a:pt x="104288" y="580410"/>
                </a:moveTo>
                <a:cubicBezTo>
                  <a:pt x="104288" y="843365"/>
                  <a:pt x="317455" y="1056532"/>
                  <a:pt x="580410" y="1056532"/>
                </a:cubicBezTo>
                <a:cubicBezTo>
                  <a:pt x="843365" y="1056532"/>
                  <a:pt x="1056532" y="843365"/>
                  <a:pt x="1056532" y="580410"/>
                </a:cubicBezTo>
                <a:cubicBezTo>
                  <a:pt x="1056532" y="317455"/>
                  <a:pt x="843365" y="104288"/>
                  <a:pt x="580410" y="104288"/>
                </a:cubicBezTo>
                <a:cubicBezTo>
                  <a:pt x="317455" y="104288"/>
                  <a:pt x="104288" y="317455"/>
                  <a:pt x="104288" y="580410"/>
                </a:cubicBezTo>
                <a:close/>
              </a:path>
            </a:pathLst>
          </a:custGeom>
          <a:solidFill>
            <a:srgbClr val="00B0F0">
              <a:alpha val="40999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61802" name="同心圆 8"/>
          <p:cNvSpPr/>
          <p:nvPr/>
        </p:nvSpPr>
        <p:spPr>
          <a:xfrm>
            <a:off x="8616950" y="692150"/>
            <a:ext cx="431800" cy="431800"/>
          </a:xfrm>
          <a:custGeom>
            <a:avLst/>
            <a:gdLst/>
            <a:ahLst/>
            <a:cxnLst>
              <a:cxn ang="0">
                <a:pos x="0" y="571492"/>
              </a:cxn>
              <a:cxn ang="0">
                <a:pos x="571492" y="0"/>
              </a:cxn>
              <a:cxn ang="0">
                <a:pos x="1142984" y="571492"/>
              </a:cxn>
              <a:cxn ang="0">
                <a:pos x="571492" y="1142984"/>
              </a:cxn>
              <a:cxn ang="0">
                <a:pos x="0" y="571492"/>
              </a:cxn>
              <a:cxn ang="0">
                <a:pos x="68648" y="571492"/>
              </a:cxn>
              <a:cxn ang="0">
                <a:pos x="571492" y="1074336"/>
              </a:cxn>
              <a:cxn ang="0">
                <a:pos x="1074336" y="571492"/>
              </a:cxn>
              <a:cxn ang="0">
                <a:pos x="571492" y="68648"/>
              </a:cxn>
              <a:cxn ang="0">
                <a:pos x="68648" y="571492"/>
              </a:cxn>
            </a:cxnLst>
            <a:pathLst>
              <a:path w="1142984" h="1142984">
                <a:moveTo>
                  <a:pt x="0" y="571492"/>
                </a:moveTo>
                <a:cubicBezTo>
                  <a:pt x="0" y="255866"/>
                  <a:pt x="255866" y="0"/>
                  <a:pt x="571492" y="0"/>
                </a:cubicBezTo>
                <a:cubicBezTo>
                  <a:pt x="887118" y="0"/>
                  <a:pt x="1142984" y="255866"/>
                  <a:pt x="1142984" y="571492"/>
                </a:cubicBezTo>
                <a:cubicBezTo>
                  <a:pt x="1142984" y="887118"/>
                  <a:pt x="887118" y="1142984"/>
                  <a:pt x="571492" y="1142984"/>
                </a:cubicBezTo>
                <a:cubicBezTo>
                  <a:pt x="255866" y="1142984"/>
                  <a:pt x="0" y="887118"/>
                  <a:pt x="0" y="571492"/>
                </a:cubicBezTo>
                <a:close/>
                <a:moveTo>
                  <a:pt x="68648" y="571492"/>
                </a:moveTo>
                <a:cubicBezTo>
                  <a:pt x="68648" y="849205"/>
                  <a:pt x="293779" y="1074336"/>
                  <a:pt x="571492" y="1074336"/>
                </a:cubicBezTo>
                <a:cubicBezTo>
                  <a:pt x="849205" y="1074336"/>
                  <a:pt x="1074336" y="849205"/>
                  <a:pt x="1074336" y="571492"/>
                </a:cubicBezTo>
                <a:cubicBezTo>
                  <a:pt x="1074336" y="293779"/>
                  <a:pt x="849205" y="68648"/>
                  <a:pt x="571492" y="68648"/>
                </a:cubicBezTo>
                <a:cubicBezTo>
                  <a:pt x="293779" y="68648"/>
                  <a:pt x="68648" y="293779"/>
                  <a:pt x="68648" y="571492"/>
                </a:cubicBezTo>
                <a:close/>
              </a:path>
            </a:pathLst>
          </a:custGeom>
          <a:solidFill>
            <a:srgbClr val="00B0F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61803" name="同心圆 9"/>
          <p:cNvSpPr/>
          <p:nvPr/>
        </p:nvSpPr>
        <p:spPr>
          <a:xfrm>
            <a:off x="10402888" y="1435100"/>
            <a:ext cx="350837" cy="350838"/>
          </a:xfrm>
          <a:custGeom>
            <a:avLst/>
            <a:gdLst/>
            <a:ahLst/>
            <a:cxnLst>
              <a:cxn ang="0">
                <a:pos x="0" y="464347"/>
              </a:cxn>
              <a:cxn ang="0">
                <a:pos x="464347" y="0"/>
              </a:cxn>
              <a:cxn ang="0">
                <a:pos x="928694" y="464347"/>
              </a:cxn>
              <a:cxn ang="0">
                <a:pos x="464347" y="928694"/>
              </a:cxn>
              <a:cxn ang="0">
                <a:pos x="0" y="464347"/>
              </a:cxn>
              <a:cxn ang="0">
                <a:pos x="83434" y="464347"/>
              </a:cxn>
              <a:cxn ang="0">
                <a:pos x="464347" y="845260"/>
              </a:cxn>
              <a:cxn ang="0">
                <a:pos x="845260" y="464347"/>
              </a:cxn>
              <a:cxn ang="0">
                <a:pos x="464347" y="83434"/>
              </a:cxn>
              <a:cxn ang="0">
                <a:pos x="83434" y="464347"/>
              </a:cxn>
            </a:cxnLst>
            <a:pathLst>
              <a:path w="928694" h="928694">
                <a:moveTo>
                  <a:pt x="0" y="464347"/>
                </a:moveTo>
                <a:cubicBezTo>
                  <a:pt x="0" y="207895"/>
                  <a:pt x="207895" y="0"/>
                  <a:pt x="464347" y="0"/>
                </a:cubicBezTo>
                <a:cubicBezTo>
                  <a:pt x="720799" y="0"/>
                  <a:pt x="928694" y="207895"/>
                  <a:pt x="928694" y="464347"/>
                </a:cubicBezTo>
                <a:cubicBezTo>
                  <a:pt x="928694" y="720799"/>
                  <a:pt x="720799" y="928694"/>
                  <a:pt x="464347" y="928694"/>
                </a:cubicBezTo>
                <a:cubicBezTo>
                  <a:pt x="207895" y="928694"/>
                  <a:pt x="0" y="720799"/>
                  <a:pt x="0" y="464347"/>
                </a:cubicBezTo>
                <a:close/>
                <a:moveTo>
                  <a:pt x="83434" y="464347"/>
                </a:moveTo>
                <a:cubicBezTo>
                  <a:pt x="83434" y="674719"/>
                  <a:pt x="253975" y="845260"/>
                  <a:pt x="464347" y="845260"/>
                </a:cubicBezTo>
                <a:cubicBezTo>
                  <a:pt x="674719" y="845260"/>
                  <a:pt x="845260" y="674719"/>
                  <a:pt x="845260" y="464347"/>
                </a:cubicBezTo>
                <a:cubicBezTo>
                  <a:pt x="845260" y="253975"/>
                  <a:pt x="674719" y="83434"/>
                  <a:pt x="464347" y="83434"/>
                </a:cubicBezTo>
                <a:cubicBezTo>
                  <a:pt x="253975" y="83434"/>
                  <a:pt x="83434" y="253975"/>
                  <a:pt x="83434" y="464347"/>
                </a:cubicBezTo>
                <a:close/>
              </a:path>
            </a:pathLst>
          </a:custGeom>
          <a:solidFill>
            <a:srgbClr val="00B0F0">
              <a:alpha val="71999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61804" name="圆角矩形 10"/>
          <p:cNvSpPr/>
          <p:nvPr/>
        </p:nvSpPr>
        <p:spPr>
          <a:xfrm>
            <a:off x="1524000" y="-455612"/>
            <a:ext cx="9144000" cy="7313612"/>
          </a:xfrm>
          <a:prstGeom prst="roundRect">
            <a:avLst>
              <a:gd name="adj" fmla="val 4347"/>
            </a:avLst>
          </a:prstGeom>
          <a:solidFill>
            <a:srgbClr val="0099FF">
              <a:alpha val="9000"/>
            </a:srgbClr>
          </a:solidFill>
          <a:ln w="9525">
            <a:noFill/>
          </a:ln>
        </p:spPr>
        <p:txBody>
          <a:bodyPr anchor="ctr"/>
          <a:p>
            <a:pPr lvl="0" algn="ctr" eaLnBrk="1" hangingPunct="1"/>
            <a:endParaRPr lang="zh-CN" altLang="en-US" sz="1800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61805" name="文本框 161804"/>
          <p:cNvSpPr txBox="1"/>
          <p:nvPr/>
        </p:nvSpPr>
        <p:spPr>
          <a:xfrm>
            <a:off x="2351088" y="1341438"/>
            <a:ext cx="7669212" cy="30784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2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、在礼仪的基本原则中，</a:t>
            </a:r>
            <a:r>
              <a:rPr lang="zh-CN" altLang="en-US" sz="2800" b="1" u="sng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　  　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的原则是礼仪的核心。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A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、宽容		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B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、真诚    	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C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、尊重    	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D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、自律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/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2818" name="同心圆 3"/>
          <p:cNvSpPr/>
          <p:nvPr/>
        </p:nvSpPr>
        <p:spPr>
          <a:xfrm>
            <a:off x="1881188" y="2857500"/>
            <a:ext cx="2643187" cy="2643188"/>
          </a:xfrm>
          <a:custGeom>
            <a:avLst/>
            <a:gdLst>
              <a:gd name="txL" fmla="*/ 0 w 2643206"/>
              <a:gd name="txT" fmla="*/ 0 h 2643206"/>
              <a:gd name="txR" fmla="*/ 2643206 w 2643206"/>
              <a:gd name="txB" fmla="*/ 2643206 h 2643206"/>
            </a:gdLst>
            <a:ahLst/>
            <a:cxnLst>
              <a:cxn ang="0">
                <a:pos x="0" y="1321603"/>
              </a:cxn>
              <a:cxn ang="0">
                <a:pos x="1321603" y="0"/>
              </a:cxn>
              <a:cxn ang="0">
                <a:pos x="2643206" y="1321603"/>
              </a:cxn>
              <a:cxn ang="0">
                <a:pos x="1321603" y="2643206"/>
              </a:cxn>
              <a:cxn ang="0">
                <a:pos x="0" y="1321603"/>
              </a:cxn>
              <a:cxn ang="0">
                <a:pos x="237466" y="1321603"/>
              </a:cxn>
              <a:cxn ang="0">
                <a:pos x="1321603" y="2405740"/>
              </a:cxn>
              <a:cxn ang="0">
                <a:pos x="2405740" y="1321603"/>
              </a:cxn>
              <a:cxn ang="0">
                <a:pos x="1321603" y="237466"/>
              </a:cxn>
              <a:cxn ang="0">
                <a:pos x="237466" y="1321603"/>
              </a:cxn>
            </a:cxnLst>
            <a:rect l="txL" t="txT" r="txR" b="txB"/>
            <a:pathLst>
              <a:path w="2643206" h="2643206">
                <a:moveTo>
                  <a:pt x="0" y="1321603"/>
                </a:moveTo>
                <a:cubicBezTo>
                  <a:pt x="0" y="591702"/>
                  <a:pt x="591702" y="0"/>
                  <a:pt x="1321603" y="0"/>
                </a:cubicBezTo>
                <a:cubicBezTo>
                  <a:pt x="2051504" y="0"/>
                  <a:pt x="2643206" y="591702"/>
                  <a:pt x="2643206" y="1321603"/>
                </a:cubicBezTo>
                <a:cubicBezTo>
                  <a:pt x="2643206" y="2051504"/>
                  <a:pt x="2051504" y="2643206"/>
                  <a:pt x="1321603" y="2643206"/>
                </a:cubicBezTo>
                <a:cubicBezTo>
                  <a:pt x="591702" y="2643206"/>
                  <a:pt x="0" y="2051504"/>
                  <a:pt x="0" y="1321603"/>
                </a:cubicBezTo>
                <a:close/>
                <a:moveTo>
                  <a:pt x="237466" y="1321603"/>
                </a:moveTo>
                <a:cubicBezTo>
                  <a:pt x="237466" y="1920355"/>
                  <a:pt x="722851" y="2405740"/>
                  <a:pt x="1321603" y="2405740"/>
                </a:cubicBezTo>
                <a:cubicBezTo>
                  <a:pt x="1920355" y="2405740"/>
                  <a:pt x="2405740" y="1920355"/>
                  <a:pt x="2405740" y="1321603"/>
                </a:cubicBezTo>
                <a:cubicBezTo>
                  <a:pt x="2405740" y="722851"/>
                  <a:pt x="1920355" y="237466"/>
                  <a:pt x="1321603" y="237466"/>
                </a:cubicBezTo>
                <a:cubicBezTo>
                  <a:pt x="722851" y="237466"/>
                  <a:pt x="237466" y="722851"/>
                  <a:pt x="237466" y="1321603"/>
                </a:cubicBezTo>
                <a:close/>
              </a:path>
            </a:pathLst>
          </a:custGeom>
          <a:solidFill>
            <a:schemeClr val="bg1">
              <a:alpha val="14999"/>
            </a:schemeClr>
          </a:solidFill>
          <a:ln w="9525">
            <a:noFill/>
          </a:ln>
        </p:spPr>
        <p:txBody>
          <a:bodyPr anchor="ctr"/>
          <a:p>
            <a:pPr lvl="0" algn="ctr" eaLnBrk="1" hangingPunct="1"/>
            <a:r>
              <a:rPr lang="zh-CN" altLang="en-US" sz="1800">
                <a:latin typeface="Calibri" panose="020F0502020204030204" pitchFamily="34" charset="0"/>
                <a:ea typeface="宋体" panose="02010600030101010101" pitchFamily="2" charset="-122"/>
              </a:rPr>
              <a:t> </a:t>
            </a:r>
            <a:endParaRPr lang="zh-CN" altLang="en-US" sz="18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grpSp>
        <p:nvGrpSpPr>
          <p:cNvPr id="162819" name="组合 162818"/>
          <p:cNvGrpSpPr/>
          <p:nvPr/>
        </p:nvGrpSpPr>
        <p:grpSpPr>
          <a:xfrm>
            <a:off x="1252538" y="1393825"/>
            <a:ext cx="1098550" cy="4914900"/>
            <a:chOff x="0" y="0"/>
            <a:chExt cx="694" cy="3096"/>
          </a:xfrm>
        </p:grpSpPr>
        <p:sp>
          <p:nvSpPr>
            <p:cNvPr id="162820" name="同心圆 4"/>
            <p:cNvSpPr/>
            <p:nvPr/>
          </p:nvSpPr>
          <p:spPr>
            <a:xfrm>
              <a:off x="0" y="0"/>
              <a:ext cx="608" cy="607"/>
            </a:xfrm>
            <a:custGeom>
              <a:avLst/>
              <a:gdLst/>
              <a:ahLst/>
              <a:cxnLst>
                <a:cxn ang="0">
                  <a:pos x="0" y="964413"/>
                </a:cxn>
                <a:cxn ang="0">
                  <a:pos x="964413" y="0"/>
                </a:cxn>
                <a:cxn ang="0">
                  <a:pos x="1928826" y="964413"/>
                </a:cxn>
                <a:cxn ang="0">
                  <a:pos x="964413" y="1928826"/>
                </a:cxn>
                <a:cxn ang="0">
                  <a:pos x="0" y="964413"/>
                </a:cxn>
                <a:cxn ang="0">
                  <a:pos x="173286" y="964413"/>
                </a:cxn>
                <a:cxn ang="0">
                  <a:pos x="964413" y="1755540"/>
                </a:cxn>
                <a:cxn ang="0">
                  <a:pos x="1755540" y="964413"/>
                </a:cxn>
                <a:cxn ang="0">
                  <a:pos x="964413" y="173286"/>
                </a:cxn>
                <a:cxn ang="0">
                  <a:pos x="173286" y="964413"/>
                </a:cxn>
              </a:cxnLst>
              <a:pathLst>
                <a:path w="1928826" h="1928826">
                  <a:moveTo>
                    <a:pt x="0" y="964413"/>
                  </a:moveTo>
                  <a:cubicBezTo>
                    <a:pt x="0" y="431782"/>
                    <a:pt x="431782" y="0"/>
                    <a:pt x="964413" y="0"/>
                  </a:cubicBezTo>
                  <a:cubicBezTo>
                    <a:pt x="1497044" y="0"/>
                    <a:pt x="1928826" y="431782"/>
                    <a:pt x="1928826" y="964413"/>
                  </a:cubicBezTo>
                  <a:cubicBezTo>
                    <a:pt x="1928826" y="1497044"/>
                    <a:pt x="1497044" y="1928826"/>
                    <a:pt x="964413" y="1928826"/>
                  </a:cubicBezTo>
                  <a:cubicBezTo>
                    <a:pt x="431782" y="1928826"/>
                    <a:pt x="0" y="1497044"/>
                    <a:pt x="0" y="964413"/>
                  </a:cubicBezTo>
                  <a:close/>
                  <a:moveTo>
                    <a:pt x="173286" y="964413"/>
                  </a:moveTo>
                  <a:cubicBezTo>
                    <a:pt x="173286" y="1401340"/>
                    <a:pt x="527486" y="1755540"/>
                    <a:pt x="964413" y="1755540"/>
                  </a:cubicBezTo>
                  <a:cubicBezTo>
                    <a:pt x="1401340" y="1755540"/>
                    <a:pt x="1755540" y="1401340"/>
                    <a:pt x="1755540" y="964413"/>
                  </a:cubicBezTo>
                  <a:cubicBezTo>
                    <a:pt x="1755540" y="527486"/>
                    <a:pt x="1401340" y="173286"/>
                    <a:pt x="964413" y="173286"/>
                  </a:cubicBezTo>
                  <a:cubicBezTo>
                    <a:pt x="527486" y="173286"/>
                    <a:pt x="173286" y="527486"/>
                    <a:pt x="173286" y="964413"/>
                  </a:cubicBezTo>
                  <a:close/>
                </a:path>
              </a:pathLst>
            </a:custGeom>
            <a:solidFill>
              <a:srgbClr val="00B0F0">
                <a:alpha val="37999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62821" name="同心圆 5"/>
            <p:cNvSpPr/>
            <p:nvPr/>
          </p:nvSpPr>
          <p:spPr>
            <a:xfrm>
              <a:off x="59" y="2780"/>
              <a:ext cx="317" cy="316"/>
            </a:xfrm>
            <a:custGeom>
              <a:avLst/>
              <a:gdLst/>
              <a:ahLst/>
              <a:cxnLst>
                <a:cxn ang="0">
                  <a:pos x="0" y="722443"/>
                </a:cxn>
                <a:cxn ang="0">
                  <a:pos x="722443" y="0"/>
                </a:cxn>
                <a:cxn ang="0">
                  <a:pos x="1444886" y="722443"/>
                </a:cxn>
                <a:cxn ang="0">
                  <a:pos x="722443" y="1444886"/>
                </a:cxn>
                <a:cxn ang="0">
                  <a:pos x="0" y="722443"/>
                </a:cxn>
                <a:cxn ang="0">
                  <a:pos x="129809" y="722443"/>
                </a:cxn>
                <a:cxn ang="0">
                  <a:pos x="722443" y="1315077"/>
                </a:cxn>
                <a:cxn ang="0">
                  <a:pos x="1315077" y="722443"/>
                </a:cxn>
                <a:cxn ang="0">
                  <a:pos x="722443" y="129809"/>
                </a:cxn>
                <a:cxn ang="0">
                  <a:pos x="129809" y="722443"/>
                </a:cxn>
              </a:cxnLst>
              <a:pathLst>
                <a:path w="1444886" h="1444886">
                  <a:moveTo>
                    <a:pt x="0" y="722443"/>
                  </a:moveTo>
                  <a:cubicBezTo>
                    <a:pt x="0" y="323449"/>
                    <a:pt x="323449" y="0"/>
                    <a:pt x="722443" y="0"/>
                  </a:cubicBezTo>
                  <a:cubicBezTo>
                    <a:pt x="1121437" y="0"/>
                    <a:pt x="1444886" y="323449"/>
                    <a:pt x="1444886" y="722443"/>
                  </a:cubicBezTo>
                  <a:cubicBezTo>
                    <a:pt x="1444886" y="1121437"/>
                    <a:pt x="1121437" y="1444886"/>
                    <a:pt x="722443" y="1444886"/>
                  </a:cubicBezTo>
                  <a:cubicBezTo>
                    <a:pt x="323449" y="1444886"/>
                    <a:pt x="0" y="1121437"/>
                    <a:pt x="0" y="722443"/>
                  </a:cubicBezTo>
                  <a:close/>
                  <a:moveTo>
                    <a:pt x="129809" y="722443"/>
                  </a:moveTo>
                  <a:cubicBezTo>
                    <a:pt x="129809" y="1049746"/>
                    <a:pt x="395140" y="1315077"/>
                    <a:pt x="722443" y="1315077"/>
                  </a:cubicBezTo>
                  <a:cubicBezTo>
                    <a:pt x="1049746" y="1315077"/>
                    <a:pt x="1315077" y="1049746"/>
                    <a:pt x="1315077" y="722443"/>
                  </a:cubicBezTo>
                  <a:cubicBezTo>
                    <a:pt x="1315077" y="395140"/>
                    <a:pt x="1049746" y="129809"/>
                    <a:pt x="722443" y="129809"/>
                  </a:cubicBezTo>
                  <a:cubicBezTo>
                    <a:pt x="395140" y="129809"/>
                    <a:pt x="129809" y="395140"/>
                    <a:pt x="129809" y="722443"/>
                  </a:cubicBezTo>
                  <a:close/>
                </a:path>
              </a:pathLst>
            </a:custGeom>
            <a:solidFill>
              <a:srgbClr val="00B0F0">
                <a:alpha val="26999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162822" name="组合 162821"/>
            <p:cNvGrpSpPr/>
            <p:nvPr/>
          </p:nvGrpSpPr>
          <p:grpSpPr>
            <a:xfrm>
              <a:off x="422" y="692"/>
              <a:ext cx="272" cy="272"/>
              <a:chOff x="0" y="0"/>
              <a:chExt cx="729" cy="729"/>
            </a:xfrm>
          </p:grpSpPr>
          <p:pic>
            <p:nvPicPr>
              <p:cNvPr id="162823" name="同心圆 6"/>
              <p:cNvPicPr/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0" y="0"/>
                <a:ext cx="729" cy="729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162824" name="文本框 162823"/>
              <p:cNvSpPr txBox="1"/>
              <p:nvPr/>
            </p:nvSpPr>
            <p:spPr>
              <a:xfrm>
                <a:off x="107" y="106"/>
                <a:ext cx="517" cy="51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ctr"/>
              <a:p>
                <a:pPr lvl="0" algn="ctr" eaLnBrk="1" hangingPunct="1"/>
                <a:endParaRPr lang="zh-CN" altLang="en-US" sz="1800" dirty="0"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162825" name="同心圆 7"/>
          <p:cNvSpPr/>
          <p:nvPr/>
        </p:nvSpPr>
        <p:spPr>
          <a:xfrm>
            <a:off x="9528175" y="1562100"/>
            <a:ext cx="438150" cy="438150"/>
          </a:xfrm>
          <a:custGeom>
            <a:avLst/>
            <a:gdLst/>
            <a:ahLst/>
            <a:cxnLst>
              <a:cxn ang="0">
                <a:pos x="0" y="580410"/>
              </a:cxn>
              <a:cxn ang="0">
                <a:pos x="580410" y="0"/>
              </a:cxn>
              <a:cxn ang="0">
                <a:pos x="1160820" y="580410"/>
              </a:cxn>
              <a:cxn ang="0">
                <a:pos x="580410" y="1160820"/>
              </a:cxn>
              <a:cxn ang="0">
                <a:pos x="0" y="580410"/>
              </a:cxn>
              <a:cxn ang="0">
                <a:pos x="104288" y="580410"/>
              </a:cxn>
              <a:cxn ang="0">
                <a:pos x="580410" y="1056532"/>
              </a:cxn>
              <a:cxn ang="0">
                <a:pos x="1056532" y="580410"/>
              </a:cxn>
              <a:cxn ang="0">
                <a:pos x="580410" y="104288"/>
              </a:cxn>
              <a:cxn ang="0">
                <a:pos x="104288" y="580410"/>
              </a:cxn>
            </a:cxnLst>
            <a:pathLst>
              <a:path w="1160820" h="1160820">
                <a:moveTo>
                  <a:pt x="0" y="580410"/>
                </a:moveTo>
                <a:cubicBezTo>
                  <a:pt x="0" y="259858"/>
                  <a:pt x="259858" y="0"/>
                  <a:pt x="580410" y="0"/>
                </a:cubicBezTo>
                <a:cubicBezTo>
                  <a:pt x="900962" y="0"/>
                  <a:pt x="1160820" y="259858"/>
                  <a:pt x="1160820" y="580410"/>
                </a:cubicBezTo>
                <a:cubicBezTo>
                  <a:pt x="1160820" y="900962"/>
                  <a:pt x="900962" y="1160820"/>
                  <a:pt x="580410" y="1160820"/>
                </a:cubicBezTo>
                <a:cubicBezTo>
                  <a:pt x="259858" y="1160820"/>
                  <a:pt x="0" y="900962"/>
                  <a:pt x="0" y="580410"/>
                </a:cubicBezTo>
                <a:close/>
                <a:moveTo>
                  <a:pt x="104288" y="580410"/>
                </a:moveTo>
                <a:cubicBezTo>
                  <a:pt x="104288" y="843365"/>
                  <a:pt x="317455" y="1056532"/>
                  <a:pt x="580410" y="1056532"/>
                </a:cubicBezTo>
                <a:cubicBezTo>
                  <a:pt x="843365" y="1056532"/>
                  <a:pt x="1056532" y="843365"/>
                  <a:pt x="1056532" y="580410"/>
                </a:cubicBezTo>
                <a:cubicBezTo>
                  <a:pt x="1056532" y="317455"/>
                  <a:pt x="843365" y="104288"/>
                  <a:pt x="580410" y="104288"/>
                </a:cubicBezTo>
                <a:cubicBezTo>
                  <a:pt x="317455" y="104288"/>
                  <a:pt x="104288" y="317455"/>
                  <a:pt x="104288" y="580410"/>
                </a:cubicBezTo>
                <a:close/>
              </a:path>
            </a:pathLst>
          </a:custGeom>
          <a:solidFill>
            <a:srgbClr val="00B0F0">
              <a:alpha val="40999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62826" name="同心圆 8"/>
          <p:cNvSpPr/>
          <p:nvPr/>
        </p:nvSpPr>
        <p:spPr>
          <a:xfrm>
            <a:off x="8616950" y="692150"/>
            <a:ext cx="431800" cy="431800"/>
          </a:xfrm>
          <a:custGeom>
            <a:avLst/>
            <a:gdLst/>
            <a:ahLst/>
            <a:cxnLst>
              <a:cxn ang="0">
                <a:pos x="0" y="571492"/>
              </a:cxn>
              <a:cxn ang="0">
                <a:pos x="571492" y="0"/>
              </a:cxn>
              <a:cxn ang="0">
                <a:pos x="1142984" y="571492"/>
              </a:cxn>
              <a:cxn ang="0">
                <a:pos x="571492" y="1142984"/>
              </a:cxn>
              <a:cxn ang="0">
                <a:pos x="0" y="571492"/>
              </a:cxn>
              <a:cxn ang="0">
                <a:pos x="68648" y="571492"/>
              </a:cxn>
              <a:cxn ang="0">
                <a:pos x="571492" y="1074336"/>
              </a:cxn>
              <a:cxn ang="0">
                <a:pos x="1074336" y="571492"/>
              </a:cxn>
              <a:cxn ang="0">
                <a:pos x="571492" y="68648"/>
              </a:cxn>
              <a:cxn ang="0">
                <a:pos x="68648" y="571492"/>
              </a:cxn>
            </a:cxnLst>
            <a:pathLst>
              <a:path w="1142984" h="1142984">
                <a:moveTo>
                  <a:pt x="0" y="571492"/>
                </a:moveTo>
                <a:cubicBezTo>
                  <a:pt x="0" y="255866"/>
                  <a:pt x="255866" y="0"/>
                  <a:pt x="571492" y="0"/>
                </a:cubicBezTo>
                <a:cubicBezTo>
                  <a:pt x="887118" y="0"/>
                  <a:pt x="1142984" y="255866"/>
                  <a:pt x="1142984" y="571492"/>
                </a:cubicBezTo>
                <a:cubicBezTo>
                  <a:pt x="1142984" y="887118"/>
                  <a:pt x="887118" y="1142984"/>
                  <a:pt x="571492" y="1142984"/>
                </a:cubicBezTo>
                <a:cubicBezTo>
                  <a:pt x="255866" y="1142984"/>
                  <a:pt x="0" y="887118"/>
                  <a:pt x="0" y="571492"/>
                </a:cubicBezTo>
                <a:close/>
                <a:moveTo>
                  <a:pt x="68648" y="571492"/>
                </a:moveTo>
                <a:cubicBezTo>
                  <a:pt x="68648" y="849205"/>
                  <a:pt x="293779" y="1074336"/>
                  <a:pt x="571492" y="1074336"/>
                </a:cubicBezTo>
                <a:cubicBezTo>
                  <a:pt x="849205" y="1074336"/>
                  <a:pt x="1074336" y="849205"/>
                  <a:pt x="1074336" y="571492"/>
                </a:cubicBezTo>
                <a:cubicBezTo>
                  <a:pt x="1074336" y="293779"/>
                  <a:pt x="849205" y="68648"/>
                  <a:pt x="571492" y="68648"/>
                </a:cubicBezTo>
                <a:cubicBezTo>
                  <a:pt x="293779" y="68648"/>
                  <a:pt x="68648" y="293779"/>
                  <a:pt x="68648" y="571492"/>
                </a:cubicBezTo>
                <a:close/>
              </a:path>
            </a:pathLst>
          </a:custGeom>
          <a:solidFill>
            <a:srgbClr val="00B0F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62827" name="同心圆 9"/>
          <p:cNvSpPr/>
          <p:nvPr/>
        </p:nvSpPr>
        <p:spPr>
          <a:xfrm>
            <a:off x="10402888" y="1435100"/>
            <a:ext cx="350837" cy="350838"/>
          </a:xfrm>
          <a:custGeom>
            <a:avLst/>
            <a:gdLst/>
            <a:ahLst/>
            <a:cxnLst>
              <a:cxn ang="0">
                <a:pos x="0" y="464347"/>
              </a:cxn>
              <a:cxn ang="0">
                <a:pos x="464347" y="0"/>
              </a:cxn>
              <a:cxn ang="0">
                <a:pos x="928694" y="464347"/>
              </a:cxn>
              <a:cxn ang="0">
                <a:pos x="464347" y="928694"/>
              </a:cxn>
              <a:cxn ang="0">
                <a:pos x="0" y="464347"/>
              </a:cxn>
              <a:cxn ang="0">
                <a:pos x="83434" y="464347"/>
              </a:cxn>
              <a:cxn ang="0">
                <a:pos x="464347" y="845260"/>
              </a:cxn>
              <a:cxn ang="0">
                <a:pos x="845260" y="464347"/>
              </a:cxn>
              <a:cxn ang="0">
                <a:pos x="464347" y="83434"/>
              </a:cxn>
              <a:cxn ang="0">
                <a:pos x="83434" y="464347"/>
              </a:cxn>
            </a:cxnLst>
            <a:pathLst>
              <a:path w="928694" h="928694">
                <a:moveTo>
                  <a:pt x="0" y="464347"/>
                </a:moveTo>
                <a:cubicBezTo>
                  <a:pt x="0" y="207895"/>
                  <a:pt x="207895" y="0"/>
                  <a:pt x="464347" y="0"/>
                </a:cubicBezTo>
                <a:cubicBezTo>
                  <a:pt x="720799" y="0"/>
                  <a:pt x="928694" y="207895"/>
                  <a:pt x="928694" y="464347"/>
                </a:cubicBezTo>
                <a:cubicBezTo>
                  <a:pt x="928694" y="720799"/>
                  <a:pt x="720799" y="928694"/>
                  <a:pt x="464347" y="928694"/>
                </a:cubicBezTo>
                <a:cubicBezTo>
                  <a:pt x="207895" y="928694"/>
                  <a:pt x="0" y="720799"/>
                  <a:pt x="0" y="464347"/>
                </a:cubicBezTo>
                <a:close/>
                <a:moveTo>
                  <a:pt x="83434" y="464347"/>
                </a:moveTo>
                <a:cubicBezTo>
                  <a:pt x="83434" y="674719"/>
                  <a:pt x="253975" y="845260"/>
                  <a:pt x="464347" y="845260"/>
                </a:cubicBezTo>
                <a:cubicBezTo>
                  <a:pt x="674719" y="845260"/>
                  <a:pt x="845260" y="674719"/>
                  <a:pt x="845260" y="464347"/>
                </a:cubicBezTo>
                <a:cubicBezTo>
                  <a:pt x="845260" y="253975"/>
                  <a:pt x="674719" y="83434"/>
                  <a:pt x="464347" y="83434"/>
                </a:cubicBezTo>
                <a:cubicBezTo>
                  <a:pt x="253975" y="83434"/>
                  <a:pt x="83434" y="253975"/>
                  <a:pt x="83434" y="464347"/>
                </a:cubicBezTo>
                <a:close/>
              </a:path>
            </a:pathLst>
          </a:custGeom>
          <a:solidFill>
            <a:srgbClr val="00B0F0">
              <a:alpha val="71999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62828" name="圆角矩形 10"/>
          <p:cNvSpPr/>
          <p:nvPr/>
        </p:nvSpPr>
        <p:spPr>
          <a:xfrm>
            <a:off x="1524000" y="-455612"/>
            <a:ext cx="9144000" cy="7313612"/>
          </a:xfrm>
          <a:prstGeom prst="roundRect">
            <a:avLst>
              <a:gd name="adj" fmla="val 4347"/>
            </a:avLst>
          </a:prstGeom>
          <a:solidFill>
            <a:srgbClr val="0099FF">
              <a:alpha val="9000"/>
            </a:srgbClr>
          </a:solidFill>
          <a:ln w="9525">
            <a:noFill/>
          </a:ln>
        </p:spPr>
        <p:txBody>
          <a:bodyPr anchor="ctr"/>
          <a:p>
            <a:pPr lvl="0" algn="ctr" eaLnBrk="1" hangingPunct="1"/>
            <a:endParaRPr lang="zh-CN" altLang="en-US" sz="1800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62829" name="文本框 162828"/>
          <p:cNvSpPr txBox="1"/>
          <p:nvPr/>
        </p:nvSpPr>
        <p:spPr>
          <a:xfrm>
            <a:off x="2351088" y="1341438"/>
            <a:ext cx="7669212" cy="30784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2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、在礼仪的基本原则中，</a:t>
            </a:r>
            <a:r>
              <a:rPr lang="zh-CN" altLang="en-US" sz="2800" b="1" u="sng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　  　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的原则是礼仪的核心。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A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、宽容		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B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、真诚    	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C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、尊重    	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D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、自律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62830" name="文本框 162829"/>
          <p:cNvSpPr txBox="1"/>
          <p:nvPr/>
        </p:nvSpPr>
        <p:spPr>
          <a:xfrm>
            <a:off x="7032625" y="4221163"/>
            <a:ext cx="1485900" cy="64008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lvl="0" eaLnBrk="1" hangingPunct="1"/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答案：</a:t>
            </a:r>
            <a:r>
              <a:rPr lang="en-US" altLang="zh-CN" sz="3600" b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C</a:t>
            </a:r>
            <a:endParaRPr lang="en-US" altLang="zh-CN" sz="3600" b="1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30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62830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830" grpId="0" build="allAtOnce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42" name="同心圆 3"/>
          <p:cNvSpPr/>
          <p:nvPr/>
        </p:nvSpPr>
        <p:spPr>
          <a:xfrm>
            <a:off x="1881188" y="2857500"/>
            <a:ext cx="2643187" cy="2643188"/>
          </a:xfrm>
          <a:custGeom>
            <a:avLst/>
            <a:gdLst>
              <a:gd name="txL" fmla="*/ 0 w 2643206"/>
              <a:gd name="txT" fmla="*/ 0 h 2643206"/>
              <a:gd name="txR" fmla="*/ 2643206 w 2643206"/>
              <a:gd name="txB" fmla="*/ 2643206 h 2643206"/>
            </a:gdLst>
            <a:ahLst/>
            <a:cxnLst>
              <a:cxn ang="0">
                <a:pos x="0" y="1321603"/>
              </a:cxn>
              <a:cxn ang="0">
                <a:pos x="1321603" y="0"/>
              </a:cxn>
              <a:cxn ang="0">
                <a:pos x="2643206" y="1321603"/>
              </a:cxn>
              <a:cxn ang="0">
                <a:pos x="1321603" y="2643206"/>
              </a:cxn>
              <a:cxn ang="0">
                <a:pos x="0" y="1321603"/>
              </a:cxn>
              <a:cxn ang="0">
                <a:pos x="237466" y="1321603"/>
              </a:cxn>
              <a:cxn ang="0">
                <a:pos x="1321603" y="2405740"/>
              </a:cxn>
              <a:cxn ang="0">
                <a:pos x="2405740" y="1321603"/>
              </a:cxn>
              <a:cxn ang="0">
                <a:pos x="1321603" y="237466"/>
              </a:cxn>
              <a:cxn ang="0">
                <a:pos x="237466" y="1321603"/>
              </a:cxn>
            </a:cxnLst>
            <a:rect l="txL" t="txT" r="txR" b="txB"/>
            <a:pathLst>
              <a:path w="2643206" h="2643206">
                <a:moveTo>
                  <a:pt x="0" y="1321603"/>
                </a:moveTo>
                <a:cubicBezTo>
                  <a:pt x="0" y="591702"/>
                  <a:pt x="591702" y="0"/>
                  <a:pt x="1321603" y="0"/>
                </a:cubicBezTo>
                <a:cubicBezTo>
                  <a:pt x="2051504" y="0"/>
                  <a:pt x="2643206" y="591702"/>
                  <a:pt x="2643206" y="1321603"/>
                </a:cubicBezTo>
                <a:cubicBezTo>
                  <a:pt x="2643206" y="2051504"/>
                  <a:pt x="2051504" y="2643206"/>
                  <a:pt x="1321603" y="2643206"/>
                </a:cubicBezTo>
                <a:cubicBezTo>
                  <a:pt x="591702" y="2643206"/>
                  <a:pt x="0" y="2051504"/>
                  <a:pt x="0" y="1321603"/>
                </a:cubicBezTo>
                <a:close/>
                <a:moveTo>
                  <a:pt x="237466" y="1321603"/>
                </a:moveTo>
                <a:cubicBezTo>
                  <a:pt x="237466" y="1920355"/>
                  <a:pt x="722851" y="2405740"/>
                  <a:pt x="1321603" y="2405740"/>
                </a:cubicBezTo>
                <a:cubicBezTo>
                  <a:pt x="1920355" y="2405740"/>
                  <a:pt x="2405740" y="1920355"/>
                  <a:pt x="2405740" y="1321603"/>
                </a:cubicBezTo>
                <a:cubicBezTo>
                  <a:pt x="2405740" y="722851"/>
                  <a:pt x="1920355" y="237466"/>
                  <a:pt x="1321603" y="237466"/>
                </a:cubicBezTo>
                <a:cubicBezTo>
                  <a:pt x="722851" y="237466"/>
                  <a:pt x="237466" y="722851"/>
                  <a:pt x="237466" y="1321603"/>
                </a:cubicBezTo>
                <a:close/>
              </a:path>
            </a:pathLst>
          </a:custGeom>
          <a:solidFill>
            <a:schemeClr val="bg1">
              <a:alpha val="14999"/>
            </a:schemeClr>
          </a:solidFill>
          <a:ln w="9525">
            <a:noFill/>
          </a:ln>
        </p:spPr>
        <p:txBody>
          <a:bodyPr anchor="ctr"/>
          <a:p>
            <a:pPr lvl="0" algn="ctr" eaLnBrk="1" hangingPunct="1"/>
            <a:r>
              <a:rPr lang="zh-CN" altLang="en-US" sz="1800">
                <a:latin typeface="Calibri" panose="020F0502020204030204" pitchFamily="34" charset="0"/>
                <a:ea typeface="宋体" panose="02010600030101010101" pitchFamily="2" charset="-122"/>
              </a:rPr>
              <a:t> </a:t>
            </a:r>
            <a:endParaRPr lang="zh-CN" altLang="en-US" sz="18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grpSp>
        <p:nvGrpSpPr>
          <p:cNvPr id="163843" name="组合 163842"/>
          <p:cNvGrpSpPr/>
          <p:nvPr/>
        </p:nvGrpSpPr>
        <p:grpSpPr>
          <a:xfrm>
            <a:off x="1252538" y="1393825"/>
            <a:ext cx="1098550" cy="4914900"/>
            <a:chOff x="0" y="0"/>
            <a:chExt cx="694" cy="3096"/>
          </a:xfrm>
        </p:grpSpPr>
        <p:sp>
          <p:nvSpPr>
            <p:cNvPr id="163844" name="同心圆 4"/>
            <p:cNvSpPr/>
            <p:nvPr/>
          </p:nvSpPr>
          <p:spPr>
            <a:xfrm>
              <a:off x="0" y="0"/>
              <a:ext cx="608" cy="607"/>
            </a:xfrm>
            <a:custGeom>
              <a:avLst/>
              <a:gdLst/>
              <a:ahLst/>
              <a:cxnLst>
                <a:cxn ang="0">
                  <a:pos x="0" y="964413"/>
                </a:cxn>
                <a:cxn ang="0">
                  <a:pos x="964413" y="0"/>
                </a:cxn>
                <a:cxn ang="0">
                  <a:pos x="1928826" y="964413"/>
                </a:cxn>
                <a:cxn ang="0">
                  <a:pos x="964413" y="1928826"/>
                </a:cxn>
                <a:cxn ang="0">
                  <a:pos x="0" y="964413"/>
                </a:cxn>
                <a:cxn ang="0">
                  <a:pos x="173286" y="964413"/>
                </a:cxn>
                <a:cxn ang="0">
                  <a:pos x="964413" y="1755540"/>
                </a:cxn>
                <a:cxn ang="0">
                  <a:pos x="1755540" y="964413"/>
                </a:cxn>
                <a:cxn ang="0">
                  <a:pos x="964413" y="173286"/>
                </a:cxn>
                <a:cxn ang="0">
                  <a:pos x="173286" y="964413"/>
                </a:cxn>
              </a:cxnLst>
              <a:pathLst>
                <a:path w="1928826" h="1928826">
                  <a:moveTo>
                    <a:pt x="0" y="964413"/>
                  </a:moveTo>
                  <a:cubicBezTo>
                    <a:pt x="0" y="431782"/>
                    <a:pt x="431782" y="0"/>
                    <a:pt x="964413" y="0"/>
                  </a:cubicBezTo>
                  <a:cubicBezTo>
                    <a:pt x="1497044" y="0"/>
                    <a:pt x="1928826" y="431782"/>
                    <a:pt x="1928826" y="964413"/>
                  </a:cubicBezTo>
                  <a:cubicBezTo>
                    <a:pt x="1928826" y="1497044"/>
                    <a:pt x="1497044" y="1928826"/>
                    <a:pt x="964413" y="1928826"/>
                  </a:cubicBezTo>
                  <a:cubicBezTo>
                    <a:pt x="431782" y="1928826"/>
                    <a:pt x="0" y="1497044"/>
                    <a:pt x="0" y="964413"/>
                  </a:cubicBezTo>
                  <a:close/>
                  <a:moveTo>
                    <a:pt x="173286" y="964413"/>
                  </a:moveTo>
                  <a:cubicBezTo>
                    <a:pt x="173286" y="1401340"/>
                    <a:pt x="527486" y="1755540"/>
                    <a:pt x="964413" y="1755540"/>
                  </a:cubicBezTo>
                  <a:cubicBezTo>
                    <a:pt x="1401340" y="1755540"/>
                    <a:pt x="1755540" y="1401340"/>
                    <a:pt x="1755540" y="964413"/>
                  </a:cubicBezTo>
                  <a:cubicBezTo>
                    <a:pt x="1755540" y="527486"/>
                    <a:pt x="1401340" y="173286"/>
                    <a:pt x="964413" y="173286"/>
                  </a:cubicBezTo>
                  <a:cubicBezTo>
                    <a:pt x="527486" y="173286"/>
                    <a:pt x="173286" y="527486"/>
                    <a:pt x="173286" y="964413"/>
                  </a:cubicBezTo>
                  <a:close/>
                </a:path>
              </a:pathLst>
            </a:custGeom>
            <a:solidFill>
              <a:srgbClr val="00B0F0">
                <a:alpha val="37999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63845" name="同心圆 5"/>
            <p:cNvSpPr/>
            <p:nvPr/>
          </p:nvSpPr>
          <p:spPr>
            <a:xfrm>
              <a:off x="59" y="2780"/>
              <a:ext cx="317" cy="316"/>
            </a:xfrm>
            <a:custGeom>
              <a:avLst/>
              <a:gdLst/>
              <a:ahLst/>
              <a:cxnLst>
                <a:cxn ang="0">
                  <a:pos x="0" y="722443"/>
                </a:cxn>
                <a:cxn ang="0">
                  <a:pos x="722443" y="0"/>
                </a:cxn>
                <a:cxn ang="0">
                  <a:pos x="1444886" y="722443"/>
                </a:cxn>
                <a:cxn ang="0">
                  <a:pos x="722443" y="1444886"/>
                </a:cxn>
                <a:cxn ang="0">
                  <a:pos x="0" y="722443"/>
                </a:cxn>
                <a:cxn ang="0">
                  <a:pos x="129809" y="722443"/>
                </a:cxn>
                <a:cxn ang="0">
                  <a:pos x="722443" y="1315077"/>
                </a:cxn>
                <a:cxn ang="0">
                  <a:pos x="1315077" y="722443"/>
                </a:cxn>
                <a:cxn ang="0">
                  <a:pos x="722443" y="129809"/>
                </a:cxn>
                <a:cxn ang="0">
                  <a:pos x="129809" y="722443"/>
                </a:cxn>
              </a:cxnLst>
              <a:pathLst>
                <a:path w="1444886" h="1444886">
                  <a:moveTo>
                    <a:pt x="0" y="722443"/>
                  </a:moveTo>
                  <a:cubicBezTo>
                    <a:pt x="0" y="323449"/>
                    <a:pt x="323449" y="0"/>
                    <a:pt x="722443" y="0"/>
                  </a:cubicBezTo>
                  <a:cubicBezTo>
                    <a:pt x="1121437" y="0"/>
                    <a:pt x="1444886" y="323449"/>
                    <a:pt x="1444886" y="722443"/>
                  </a:cubicBezTo>
                  <a:cubicBezTo>
                    <a:pt x="1444886" y="1121437"/>
                    <a:pt x="1121437" y="1444886"/>
                    <a:pt x="722443" y="1444886"/>
                  </a:cubicBezTo>
                  <a:cubicBezTo>
                    <a:pt x="323449" y="1444886"/>
                    <a:pt x="0" y="1121437"/>
                    <a:pt x="0" y="722443"/>
                  </a:cubicBezTo>
                  <a:close/>
                  <a:moveTo>
                    <a:pt x="129809" y="722443"/>
                  </a:moveTo>
                  <a:cubicBezTo>
                    <a:pt x="129809" y="1049746"/>
                    <a:pt x="395140" y="1315077"/>
                    <a:pt x="722443" y="1315077"/>
                  </a:cubicBezTo>
                  <a:cubicBezTo>
                    <a:pt x="1049746" y="1315077"/>
                    <a:pt x="1315077" y="1049746"/>
                    <a:pt x="1315077" y="722443"/>
                  </a:cubicBezTo>
                  <a:cubicBezTo>
                    <a:pt x="1315077" y="395140"/>
                    <a:pt x="1049746" y="129809"/>
                    <a:pt x="722443" y="129809"/>
                  </a:cubicBezTo>
                  <a:cubicBezTo>
                    <a:pt x="395140" y="129809"/>
                    <a:pt x="129809" y="395140"/>
                    <a:pt x="129809" y="722443"/>
                  </a:cubicBezTo>
                  <a:close/>
                </a:path>
              </a:pathLst>
            </a:custGeom>
            <a:solidFill>
              <a:srgbClr val="00B0F0">
                <a:alpha val="26999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163846" name="组合 163845"/>
            <p:cNvGrpSpPr/>
            <p:nvPr/>
          </p:nvGrpSpPr>
          <p:grpSpPr>
            <a:xfrm>
              <a:off x="422" y="692"/>
              <a:ext cx="272" cy="272"/>
              <a:chOff x="0" y="0"/>
              <a:chExt cx="729" cy="729"/>
            </a:xfrm>
          </p:grpSpPr>
          <p:pic>
            <p:nvPicPr>
              <p:cNvPr id="163847" name="同心圆 6"/>
              <p:cNvPicPr/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0" y="0"/>
                <a:ext cx="729" cy="729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163848" name="文本框 163847"/>
              <p:cNvSpPr txBox="1"/>
              <p:nvPr/>
            </p:nvSpPr>
            <p:spPr>
              <a:xfrm>
                <a:off x="107" y="106"/>
                <a:ext cx="517" cy="51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ctr"/>
              <a:p>
                <a:pPr lvl="0" algn="ctr" eaLnBrk="1" hangingPunct="1"/>
                <a:endParaRPr lang="zh-CN" altLang="en-US" sz="1800" dirty="0"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163849" name="同心圆 7"/>
          <p:cNvSpPr/>
          <p:nvPr/>
        </p:nvSpPr>
        <p:spPr>
          <a:xfrm>
            <a:off x="9528175" y="1562100"/>
            <a:ext cx="438150" cy="438150"/>
          </a:xfrm>
          <a:custGeom>
            <a:avLst/>
            <a:gdLst/>
            <a:ahLst/>
            <a:cxnLst>
              <a:cxn ang="0">
                <a:pos x="0" y="580410"/>
              </a:cxn>
              <a:cxn ang="0">
                <a:pos x="580410" y="0"/>
              </a:cxn>
              <a:cxn ang="0">
                <a:pos x="1160820" y="580410"/>
              </a:cxn>
              <a:cxn ang="0">
                <a:pos x="580410" y="1160820"/>
              </a:cxn>
              <a:cxn ang="0">
                <a:pos x="0" y="580410"/>
              </a:cxn>
              <a:cxn ang="0">
                <a:pos x="104288" y="580410"/>
              </a:cxn>
              <a:cxn ang="0">
                <a:pos x="580410" y="1056532"/>
              </a:cxn>
              <a:cxn ang="0">
                <a:pos x="1056532" y="580410"/>
              </a:cxn>
              <a:cxn ang="0">
                <a:pos x="580410" y="104288"/>
              </a:cxn>
              <a:cxn ang="0">
                <a:pos x="104288" y="580410"/>
              </a:cxn>
            </a:cxnLst>
            <a:pathLst>
              <a:path w="1160820" h="1160820">
                <a:moveTo>
                  <a:pt x="0" y="580410"/>
                </a:moveTo>
                <a:cubicBezTo>
                  <a:pt x="0" y="259858"/>
                  <a:pt x="259858" y="0"/>
                  <a:pt x="580410" y="0"/>
                </a:cubicBezTo>
                <a:cubicBezTo>
                  <a:pt x="900962" y="0"/>
                  <a:pt x="1160820" y="259858"/>
                  <a:pt x="1160820" y="580410"/>
                </a:cubicBezTo>
                <a:cubicBezTo>
                  <a:pt x="1160820" y="900962"/>
                  <a:pt x="900962" y="1160820"/>
                  <a:pt x="580410" y="1160820"/>
                </a:cubicBezTo>
                <a:cubicBezTo>
                  <a:pt x="259858" y="1160820"/>
                  <a:pt x="0" y="900962"/>
                  <a:pt x="0" y="580410"/>
                </a:cubicBezTo>
                <a:close/>
                <a:moveTo>
                  <a:pt x="104288" y="580410"/>
                </a:moveTo>
                <a:cubicBezTo>
                  <a:pt x="104288" y="843365"/>
                  <a:pt x="317455" y="1056532"/>
                  <a:pt x="580410" y="1056532"/>
                </a:cubicBezTo>
                <a:cubicBezTo>
                  <a:pt x="843365" y="1056532"/>
                  <a:pt x="1056532" y="843365"/>
                  <a:pt x="1056532" y="580410"/>
                </a:cubicBezTo>
                <a:cubicBezTo>
                  <a:pt x="1056532" y="317455"/>
                  <a:pt x="843365" y="104288"/>
                  <a:pt x="580410" y="104288"/>
                </a:cubicBezTo>
                <a:cubicBezTo>
                  <a:pt x="317455" y="104288"/>
                  <a:pt x="104288" y="317455"/>
                  <a:pt x="104288" y="580410"/>
                </a:cubicBezTo>
                <a:close/>
              </a:path>
            </a:pathLst>
          </a:custGeom>
          <a:solidFill>
            <a:srgbClr val="00B0F0">
              <a:alpha val="40999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63850" name="同心圆 8"/>
          <p:cNvSpPr/>
          <p:nvPr/>
        </p:nvSpPr>
        <p:spPr>
          <a:xfrm>
            <a:off x="8616950" y="692150"/>
            <a:ext cx="431800" cy="431800"/>
          </a:xfrm>
          <a:custGeom>
            <a:avLst/>
            <a:gdLst/>
            <a:ahLst/>
            <a:cxnLst>
              <a:cxn ang="0">
                <a:pos x="0" y="571492"/>
              </a:cxn>
              <a:cxn ang="0">
                <a:pos x="571492" y="0"/>
              </a:cxn>
              <a:cxn ang="0">
                <a:pos x="1142984" y="571492"/>
              </a:cxn>
              <a:cxn ang="0">
                <a:pos x="571492" y="1142984"/>
              </a:cxn>
              <a:cxn ang="0">
                <a:pos x="0" y="571492"/>
              </a:cxn>
              <a:cxn ang="0">
                <a:pos x="68648" y="571492"/>
              </a:cxn>
              <a:cxn ang="0">
                <a:pos x="571492" y="1074336"/>
              </a:cxn>
              <a:cxn ang="0">
                <a:pos x="1074336" y="571492"/>
              </a:cxn>
              <a:cxn ang="0">
                <a:pos x="571492" y="68648"/>
              </a:cxn>
              <a:cxn ang="0">
                <a:pos x="68648" y="571492"/>
              </a:cxn>
            </a:cxnLst>
            <a:pathLst>
              <a:path w="1142984" h="1142984">
                <a:moveTo>
                  <a:pt x="0" y="571492"/>
                </a:moveTo>
                <a:cubicBezTo>
                  <a:pt x="0" y="255866"/>
                  <a:pt x="255866" y="0"/>
                  <a:pt x="571492" y="0"/>
                </a:cubicBezTo>
                <a:cubicBezTo>
                  <a:pt x="887118" y="0"/>
                  <a:pt x="1142984" y="255866"/>
                  <a:pt x="1142984" y="571492"/>
                </a:cubicBezTo>
                <a:cubicBezTo>
                  <a:pt x="1142984" y="887118"/>
                  <a:pt x="887118" y="1142984"/>
                  <a:pt x="571492" y="1142984"/>
                </a:cubicBezTo>
                <a:cubicBezTo>
                  <a:pt x="255866" y="1142984"/>
                  <a:pt x="0" y="887118"/>
                  <a:pt x="0" y="571492"/>
                </a:cubicBezTo>
                <a:close/>
                <a:moveTo>
                  <a:pt x="68648" y="571492"/>
                </a:moveTo>
                <a:cubicBezTo>
                  <a:pt x="68648" y="849205"/>
                  <a:pt x="293779" y="1074336"/>
                  <a:pt x="571492" y="1074336"/>
                </a:cubicBezTo>
                <a:cubicBezTo>
                  <a:pt x="849205" y="1074336"/>
                  <a:pt x="1074336" y="849205"/>
                  <a:pt x="1074336" y="571492"/>
                </a:cubicBezTo>
                <a:cubicBezTo>
                  <a:pt x="1074336" y="293779"/>
                  <a:pt x="849205" y="68648"/>
                  <a:pt x="571492" y="68648"/>
                </a:cubicBezTo>
                <a:cubicBezTo>
                  <a:pt x="293779" y="68648"/>
                  <a:pt x="68648" y="293779"/>
                  <a:pt x="68648" y="571492"/>
                </a:cubicBezTo>
                <a:close/>
              </a:path>
            </a:pathLst>
          </a:custGeom>
          <a:solidFill>
            <a:srgbClr val="00B0F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63851" name="同心圆 9"/>
          <p:cNvSpPr/>
          <p:nvPr/>
        </p:nvSpPr>
        <p:spPr>
          <a:xfrm>
            <a:off x="10402888" y="1435100"/>
            <a:ext cx="350837" cy="350838"/>
          </a:xfrm>
          <a:custGeom>
            <a:avLst/>
            <a:gdLst/>
            <a:ahLst/>
            <a:cxnLst>
              <a:cxn ang="0">
                <a:pos x="0" y="464347"/>
              </a:cxn>
              <a:cxn ang="0">
                <a:pos x="464347" y="0"/>
              </a:cxn>
              <a:cxn ang="0">
                <a:pos x="928694" y="464347"/>
              </a:cxn>
              <a:cxn ang="0">
                <a:pos x="464347" y="928694"/>
              </a:cxn>
              <a:cxn ang="0">
                <a:pos x="0" y="464347"/>
              </a:cxn>
              <a:cxn ang="0">
                <a:pos x="83434" y="464347"/>
              </a:cxn>
              <a:cxn ang="0">
                <a:pos x="464347" y="845260"/>
              </a:cxn>
              <a:cxn ang="0">
                <a:pos x="845260" y="464347"/>
              </a:cxn>
              <a:cxn ang="0">
                <a:pos x="464347" y="83434"/>
              </a:cxn>
              <a:cxn ang="0">
                <a:pos x="83434" y="464347"/>
              </a:cxn>
            </a:cxnLst>
            <a:pathLst>
              <a:path w="928694" h="928694">
                <a:moveTo>
                  <a:pt x="0" y="464347"/>
                </a:moveTo>
                <a:cubicBezTo>
                  <a:pt x="0" y="207895"/>
                  <a:pt x="207895" y="0"/>
                  <a:pt x="464347" y="0"/>
                </a:cubicBezTo>
                <a:cubicBezTo>
                  <a:pt x="720799" y="0"/>
                  <a:pt x="928694" y="207895"/>
                  <a:pt x="928694" y="464347"/>
                </a:cubicBezTo>
                <a:cubicBezTo>
                  <a:pt x="928694" y="720799"/>
                  <a:pt x="720799" y="928694"/>
                  <a:pt x="464347" y="928694"/>
                </a:cubicBezTo>
                <a:cubicBezTo>
                  <a:pt x="207895" y="928694"/>
                  <a:pt x="0" y="720799"/>
                  <a:pt x="0" y="464347"/>
                </a:cubicBezTo>
                <a:close/>
                <a:moveTo>
                  <a:pt x="83434" y="464347"/>
                </a:moveTo>
                <a:cubicBezTo>
                  <a:pt x="83434" y="674719"/>
                  <a:pt x="253975" y="845260"/>
                  <a:pt x="464347" y="845260"/>
                </a:cubicBezTo>
                <a:cubicBezTo>
                  <a:pt x="674719" y="845260"/>
                  <a:pt x="845260" y="674719"/>
                  <a:pt x="845260" y="464347"/>
                </a:cubicBezTo>
                <a:cubicBezTo>
                  <a:pt x="845260" y="253975"/>
                  <a:pt x="674719" y="83434"/>
                  <a:pt x="464347" y="83434"/>
                </a:cubicBezTo>
                <a:cubicBezTo>
                  <a:pt x="253975" y="83434"/>
                  <a:pt x="83434" y="253975"/>
                  <a:pt x="83434" y="464347"/>
                </a:cubicBezTo>
                <a:close/>
              </a:path>
            </a:pathLst>
          </a:custGeom>
          <a:solidFill>
            <a:srgbClr val="00B0F0">
              <a:alpha val="71999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63852" name="圆角矩形 10"/>
          <p:cNvSpPr/>
          <p:nvPr/>
        </p:nvSpPr>
        <p:spPr>
          <a:xfrm>
            <a:off x="1524000" y="-455612"/>
            <a:ext cx="9144000" cy="7313612"/>
          </a:xfrm>
          <a:prstGeom prst="roundRect">
            <a:avLst>
              <a:gd name="adj" fmla="val 4347"/>
            </a:avLst>
          </a:prstGeom>
          <a:solidFill>
            <a:srgbClr val="0099FF">
              <a:alpha val="9000"/>
            </a:srgbClr>
          </a:solidFill>
          <a:ln w="9525">
            <a:noFill/>
          </a:ln>
        </p:spPr>
        <p:txBody>
          <a:bodyPr anchor="ctr"/>
          <a:p>
            <a:pPr lvl="0" algn="ctr" eaLnBrk="1" hangingPunct="1"/>
            <a:endParaRPr lang="zh-CN" altLang="en-US" sz="1800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63853" name="文本框 163852"/>
          <p:cNvSpPr txBox="1"/>
          <p:nvPr/>
        </p:nvSpPr>
        <p:spPr>
          <a:xfrm>
            <a:off x="2424113" y="1484313"/>
            <a:ext cx="7669212" cy="30784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3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、礼仪修养与人们的生活和事业发展密切相关，所以</a:t>
            </a:r>
            <a:r>
              <a:rPr lang="zh-CN" altLang="en-US" sz="2800" b="1" u="sng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     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说：“不学礼，无以立。”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A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、孔子      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B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、荀子     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C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、孟子       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D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、庄子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/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4866" name="同心圆 3"/>
          <p:cNvSpPr/>
          <p:nvPr/>
        </p:nvSpPr>
        <p:spPr>
          <a:xfrm>
            <a:off x="1881188" y="2857500"/>
            <a:ext cx="2643187" cy="2643188"/>
          </a:xfrm>
          <a:custGeom>
            <a:avLst/>
            <a:gdLst>
              <a:gd name="txL" fmla="*/ 0 w 2643206"/>
              <a:gd name="txT" fmla="*/ 0 h 2643206"/>
              <a:gd name="txR" fmla="*/ 2643206 w 2643206"/>
              <a:gd name="txB" fmla="*/ 2643206 h 2643206"/>
            </a:gdLst>
            <a:ahLst/>
            <a:cxnLst>
              <a:cxn ang="0">
                <a:pos x="0" y="1321603"/>
              </a:cxn>
              <a:cxn ang="0">
                <a:pos x="1321603" y="0"/>
              </a:cxn>
              <a:cxn ang="0">
                <a:pos x="2643206" y="1321603"/>
              </a:cxn>
              <a:cxn ang="0">
                <a:pos x="1321603" y="2643206"/>
              </a:cxn>
              <a:cxn ang="0">
                <a:pos x="0" y="1321603"/>
              </a:cxn>
              <a:cxn ang="0">
                <a:pos x="237466" y="1321603"/>
              </a:cxn>
              <a:cxn ang="0">
                <a:pos x="1321603" y="2405740"/>
              </a:cxn>
              <a:cxn ang="0">
                <a:pos x="2405740" y="1321603"/>
              </a:cxn>
              <a:cxn ang="0">
                <a:pos x="1321603" y="237466"/>
              </a:cxn>
              <a:cxn ang="0">
                <a:pos x="237466" y="1321603"/>
              </a:cxn>
            </a:cxnLst>
            <a:rect l="txL" t="txT" r="txR" b="txB"/>
            <a:pathLst>
              <a:path w="2643206" h="2643206">
                <a:moveTo>
                  <a:pt x="0" y="1321603"/>
                </a:moveTo>
                <a:cubicBezTo>
                  <a:pt x="0" y="591702"/>
                  <a:pt x="591702" y="0"/>
                  <a:pt x="1321603" y="0"/>
                </a:cubicBezTo>
                <a:cubicBezTo>
                  <a:pt x="2051504" y="0"/>
                  <a:pt x="2643206" y="591702"/>
                  <a:pt x="2643206" y="1321603"/>
                </a:cubicBezTo>
                <a:cubicBezTo>
                  <a:pt x="2643206" y="2051504"/>
                  <a:pt x="2051504" y="2643206"/>
                  <a:pt x="1321603" y="2643206"/>
                </a:cubicBezTo>
                <a:cubicBezTo>
                  <a:pt x="591702" y="2643206"/>
                  <a:pt x="0" y="2051504"/>
                  <a:pt x="0" y="1321603"/>
                </a:cubicBezTo>
                <a:close/>
                <a:moveTo>
                  <a:pt x="237466" y="1321603"/>
                </a:moveTo>
                <a:cubicBezTo>
                  <a:pt x="237466" y="1920355"/>
                  <a:pt x="722851" y="2405740"/>
                  <a:pt x="1321603" y="2405740"/>
                </a:cubicBezTo>
                <a:cubicBezTo>
                  <a:pt x="1920355" y="2405740"/>
                  <a:pt x="2405740" y="1920355"/>
                  <a:pt x="2405740" y="1321603"/>
                </a:cubicBezTo>
                <a:cubicBezTo>
                  <a:pt x="2405740" y="722851"/>
                  <a:pt x="1920355" y="237466"/>
                  <a:pt x="1321603" y="237466"/>
                </a:cubicBezTo>
                <a:cubicBezTo>
                  <a:pt x="722851" y="237466"/>
                  <a:pt x="237466" y="722851"/>
                  <a:pt x="237466" y="1321603"/>
                </a:cubicBezTo>
                <a:close/>
              </a:path>
            </a:pathLst>
          </a:custGeom>
          <a:solidFill>
            <a:schemeClr val="bg1">
              <a:alpha val="14999"/>
            </a:schemeClr>
          </a:solidFill>
          <a:ln w="9525">
            <a:noFill/>
          </a:ln>
        </p:spPr>
        <p:txBody>
          <a:bodyPr anchor="ctr"/>
          <a:p>
            <a:pPr lvl="0" algn="ctr" eaLnBrk="1" hangingPunct="1"/>
            <a:r>
              <a:rPr lang="zh-CN" altLang="en-US" sz="1800">
                <a:latin typeface="Calibri" panose="020F0502020204030204" pitchFamily="34" charset="0"/>
                <a:ea typeface="宋体" panose="02010600030101010101" pitchFamily="2" charset="-122"/>
              </a:rPr>
              <a:t> </a:t>
            </a:r>
            <a:endParaRPr lang="zh-CN" altLang="en-US" sz="18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grpSp>
        <p:nvGrpSpPr>
          <p:cNvPr id="164867" name="组合 164866"/>
          <p:cNvGrpSpPr/>
          <p:nvPr/>
        </p:nvGrpSpPr>
        <p:grpSpPr>
          <a:xfrm>
            <a:off x="1252538" y="1393825"/>
            <a:ext cx="1098550" cy="4914900"/>
            <a:chOff x="0" y="0"/>
            <a:chExt cx="694" cy="3096"/>
          </a:xfrm>
        </p:grpSpPr>
        <p:sp>
          <p:nvSpPr>
            <p:cNvPr id="164868" name="同心圆 4"/>
            <p:cNvSpPr/>
            <p:nvPr/>
          </p:nvSpPr>
          <p:spPr>
            <a:xfrm>
              <a:off x="0" y="0"/>
              <a:ext cx="608" cy="607"/>
            </a:xfrm>
            <a:custGeom>
              <a:avLst/>
              <a:gdLst/>
              <a:ahLst/>
              <a:cxnLst>
                <a:cxn ang="0">
                  <a:pos x="0" y="964413"/>
                </a:cxn>
                <a:cxn ang="0">
                  <a:pos x="964413" y="0"/>
                </a:cxn>
                <a:cxn ang="0">
                  <a:pos x="1928826" y="964413"/>
                </a:cxn>
                <a:cxn ang="0">
                  <a:pos x="964413" y="1928826"/>
                </a:cxn>
                <a:cxn ang="0">
                  <a:pos x="0" y="964413"/>
                </a:cxn>
                <a:cxn ang="0">
                  <a:pos x="173286" y="964413"/>
                </a:cxn>
                <a:cxn ang="0">
                  <a:pos x="964413" y="1755540"/>
                </a:cxn>
                <a:cxn ang="0">
                  <a:pos x="1755540" y="964413"/>
                </a:cxn>
                <a:cxn ang="0">
                  <a:pos x="964413" y="173286"/>
                </a:cxn>
                <a:cxn ang="0">
                  <a:pos x="173286" y="964413"/>
                </a:cxn>
              </a:cxnLst>
              <a:pathLst>
                <a:path w="1928826" h="1928826">
                  <a:moveTo>
                    <a:pt x="0" y="964413"/>
                  </a:moveTo>
                  <a:cubicBezTo>
                    <a:pt x="0" y="431782"/>
                    <a:pt x="431782" y="0"/>
                    <a:pt x="964413" y="0"/>
                  </a:cubicBezTo>
                  <a:cubicBezTo>
                    <a:pt x="1497044" y="0"/>
                    <a:pt x="1928826" y="431782"/>
                    <a:pt x="1928826" y="964413"/>
                  </a:cubicBezTo>
                  <a:cubicBezTo>
                    <a:pt x="1928826" y="1497044"/>
                    <a:pt x="1497044" y="1928826"/>
                    <a:pt x="964413" y="1928826"/>
                  </a:cubicBezTo>
                  <a:cubicBezTo>
                    <a:pt x="431782" y="1928826"/>
                    <a:pt x="0" y="1497044"/>
                    <a:pt x="0" y="964413"/>
                  </a:cubicBezTo>
                  <a:close/>
                  <a:moveTo>
                    <a:pt x="173286" y="964413"/>
                  </a:moveTo>
                  <a:cubicBezTo>
                    <a:pt x="173286" y="1401340"/>
                    <a:pt x="527486" y="1755540"/>
                    <a:pt x="964413" y="1755540"/>
                  </a:cubicBezTo>
                  <a:cubicBezTo>
                    <a:pt x="1401340" y="1755540"/>
                    <a:pt x="1755540" y="1401340"/>
                    <a:pt x="1755540" y="964413"/>
                  </a:cubicBezTo>
                  <a:cubicBezTo>
                    <a:pt x="1755540" y="527486"/>
                    <a:pt x="1401340" y="173286"/>
                    <a:pt x="964413" y="173286"/>
                  </a:cubicBezTo>
                  <a:cubicBezTo>
                    <a:pt x="527486" y="173286"/>
                    <a:pt x="173286" y="527486"/>
                    <a:pt x="173286" y="964413"/>
                  </a:cubicBezTo>
                  <a:close/>
                </a:path>
              </a:pathLst>
            </a:custGeom>
            <a:solidFill>
              <a:srgbClr val="00B0F0">
                <a:alpha val="37999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64869" name="同心圆 5"/>
            <p:cNvSpPr/>
            <p:nvPr/>
          </p:nvSpPr>
          <p:spPr>
            <a:xfrm>
              <a:off x="59" y="2780"/>
              <a:ext cx="317" cy="316"/>
            </a:xfrm>
            <a:custGeom>
              <a:avLst/>
              <a:gdLst/>
              <a:ahLst/>
              <a:cxnLst>
                <a:cxn ang="0">
                  <a:pos x="0" y="722443"/>
                </a:cxn>
                <a:cxn ang="0">
                  <a:pos x="722443" y="0"/>
                </a:cxn>
                <a:cxn ang="0">
                  <a:pos x="1444886" y="722443"/>
                </a:cxn>
                <a:cxn ang="0">
                  <a:pos x="722443" y="1444886"/>
                </a:cxn>
                <a:cxn ang="0">
                  <a:pos x="0" y="722443"/>
                </a:cxn>
                <a:cxn ang="0">
                  <a:pos x="129809" y="722443"/>
                </a:cxn>
                <a:cxn ang="0">
                  <a:pos x="722443" y="1315077"/>
                </a:cxn>
                <a:cxn ang="0">
                  <a:pos x="1315077" y="722443"/>
                </a:cxn>
                <a:cxn ang="0">
                  <a:pos x="722443" y="129809"/>
                </a:cxn>
                <a:cxn ang="0">
                  <a:pos x="129809" y="722443"/>
                </a:cxn>
              </a:cxnLst>
              <a:pathLst>
                <a:path w="1444886" h="1444886">
                  <a:moveTo>
                    <a:pt x="0" y="722443"/>
                  </a:moveTo>
                  <a:cubicBezTo>
                    <a:pt x="0" y="323449"/>
                    <a:pt x="323449" y="0"/>
                    <a:pt x="722443" y="0"/>
                  </a:cubicBezTo>
                  <a:cubicBezTo>
                    <a:pt x="1121437" y="0"/>
                    <a:pt x="1444886" y="323449"/>
                    <a:pt x="1444886" y="722443"/>
                  </a:cubicBezTo>
                  <a:cubicBezTo>
                    <a:pt x="1444886" y="1121437"/>
                    <a:pt x="1121437" y="1444886"/>
                    <a:pt x="722443" y="1444886"/>
                  </a:cubicBezTo>
                  <a:cubicBezTo>
                    <a:pt x="323449" y="1444886"/>
                    <a:pt x="0" y="1121437"/>
                    <a:pt x="0" y="722443"/>
                  </a:cubicBezTo>
                  <a:close/>
                  <a:moveTo>
                    <a:pt x="129809" y="722443"/>
                  </a:moveTo>
                  <a:cubicBezTo>
                    <a:pt x="129809" y="1049746"/>
                    <a:pt x="395140" y="1315077"/>
                    <a:pt x="722443" y="1315077"/>
                  </a:cubicBezTo>
                  <a:cubicBezTo>
                    <a:pt x="1049746" y="1315077"/>
                    <a:pt x="1315077" y="1049746"/>
                    <a:pt x="1315077" y="722443"/>
                  </a:cubicBezTo>
                  <a:cubicBezTo>
                    <a:pt x="1315077" y="395140"/>
                    <a:pt x="1049746" y="129809"/>
                    <a:pt x="722443" y="129809"/>
                  </a:cubicBezTo>
                  <a:cubicBezTo>
                    <a:pt x="395140" y="129809"/>
                    <a:pt x="129809" y="395140"/>
                    <a:pt x="129809" y="722443"/>
                  </a:cubicBezTo>
                  <a:close/>
                </a:path>
              </a:pathLst>
            </a:custGeom>
            <a:solidFill>
              <a:srgbClr val="00B0F0">
                <a:alpha val="26999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164870" name="组合 164869"/>
            <p:cNvGrpSpPr/>
            <p:nvPr/>
          </p:nvGrpSpPr>
          <p:grpSpPr>
            <a:xfrm>
              <a:off x="422" y="692"/>
              <a:ext cx="272" cy="272"/>
              <a:chOff x="0" y="0"/>
              <a:chExt cx="729" cy="729"/>
            </a:xfrm>
          </p:grpSpPr>
          <p:pic>
            <p:nvPicPr>
              <p:cNvPr id="164871" name="同心圆 6"/>
              <p:cNvPicPr/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0" y="0"/>
                <a:ext cx="729" cy="729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164872" name="文本框 164871"/>
              <p:cNvSpPr txBox="1"/>
              <p:nvPr/>
            </p:nvSpPr>
            <p:spPr>
              <a:xfrm>
                <a:off x="107" y="106"/>
                <a:ext cx="517" cy="51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ctr"/>
              <a:p>
                <a:pPr lvl="0" algn="ctr" eaLnBrk="1" hangingPunct="1"/>
                <a:endParaRPr lang="zh-CN" altLang="en-US" sz="1800" dirty="0"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164873" name="同心圆 7"/>
          <p:cNvSpPr/>
          <p:nvPr/>
        </p:nvSpPr>
        <p:spPr>
          <a:xfrm>
            <a:off x="9528175" y="1562100"/>
            <a:ext cx="438150" cy="438150"/>
          </a:xfrm>
          <a:custGeom>
            <a:avLst/>
            <a:gdLst/>
            <a:ahLst/>
            <a:cxnLst>
              <a:cxn ang="0">
                <a:pos x="0" y="580410"/>
              </a:cxn>
              <a:cxn ang="0">
                <a:pos x="580410" y="0"/>
              </a:cxn>
              <a:cxn ang="0">
                <a:pos x="1160820" y="580410"/>
              </a:cxn>
              <a:cxn ang="0">
                <a:pos x="580410" y="1160820"/>
              </a:cxn>
              <a:cxn ang="0">
                <a:pos x="0" y="580410"/>
              </a:cxn>
              <a:cxn ang="0">
                <a:pos x="104288" y="580410"/>
              </a:cxn>
              <a:cxn ang="0">
                <a:pos x="580410" y="1056532"/>
              </a:cxn>
              <a:cxn ang="0">
                <a:pos x="1056532" y="580410"/>
              </a:cxn>
              <a:cxn ang="0">
                <a:pos x="580410" y="104288"/>
              </a:cxn>
              <a:cxn ang="0">
                <a:pos x="104288" y="580410"/>
              </a:cxn>
            </a:cxnLst>
            <a:pathLst>
              <a:path w="1160820" h="1160820">
                <a:moveTo>
                  <a:pt x="0" y="580410"/>
                </a:moveTo>
                <a:cubicBezTo>
                  <a:pt x="0" y="259858"/>
                  <a:pt x="259858" y="0"/>
                  <a:pt x="580410" y="0"/>
                </a:cubicBezTo>
                <a:cubicBezTo>
                  <a:pt x="900962" y="0"/>
                  <a:pt x="1160820" y="259858"/>
                  <a:pt x="1160820" y="580410"/>
                </a:cubicBezTo>
                <a:cubicBezTo>
                  <a:pt x="1160820" y="900962"/>
                  <a:pt x="900962" y="1160820"/>
                  <a:pt x="580410" y="1160820"/>
                </a:cubicBezTo>
                <a:cubicBezTo>
                  <a:pt x="259858" y="1160820"/>
                  <a:pt x="0" y="900962"/>
                  <a:pt x="0" y="580410"/>
                </a:cubicBezTo>
                <a:close/>
                <a:moveTo>
                  <a:pt x="104288" y="580410"/>
                </a:moveTo>
                <a:cubicBezTo>
                  <a:pt x="104288" y="843365"/>
                  <a:pt x="317455" y="1056532"/>
                  <a:pt x="580410" y="1056532"/>
                </a:cubicBezTo>
                <a:cubicBezTo>
                  <a:pt x="843365" y="1056532"/>
                  <a:pt x="1056532" y="843365"/>
                  <a:pt x="1056532" y="580410"/>
                </a:cubicBezTo>
                <a:cubicBezTo>
                  <a:pt x="1056532" y="317455"/>
                  <a:pt x="843365" y="104288"/>
                  <a:pt x="580410" y="104288"/>
                </a:cubicBezTo>
                <a:cubicBezTo>
                  <a:pt x="317455" y="104288"/>
                  <a:pt x="104288" y="317455"/>
                  <a:pt x="104288" y="580410"/>
                </a:cubicBezTo>
                <a:close/>
              </a:path>
            </a:pathLst>
          </a:custGeom>
          <a:solidFill>
            <a:srgbClr val="00B0F0">
              <a:alpha val="40999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64874" name="同心圆 8"/>
          <p:cNvSpPr/>
          <p:nvPr/>
        </p:nvSpPr>
        <p:spPr>
          <a:xfrm>
            <a:off x="8616950" y="692150"/>
            <a:ext cx="431800" cy="431800"/>
          </a:xfrm>
          <a:custGeom>
            <a:avLst/>
            <a:gdLst/>
            <a:ahLst/>
            <a:cxnLst>
              <a:cxn ang="0">
                <a:pos x="0" y="571492"/>
              </a:cxn>
              <a:cxn ang="0">
                <a:pos x="571492" y="0"/>
              </a:cxn>
              <a:cxn ang="0">
                <a:pos x="1142984" y="571492"/>
              </a:cxn>
              <a:cxn ang="0">
                <a:pos x="571492" y="1142984"/>
              </a:cxn>
              <a:cxn ang="0">
                <a:pos x="0" y="571492"/>
              </a:cxn>
              <a:cxn ang="0">
                <a:pos x="68648" y="571492"/>
              </a:cxn>
              <a:cxn ang="0">
                <a:pos x="571492" y="1074336"/>
              </a:cxn>
              <a:cxn ang="0">
                <a:pos x="1074336" y="571492"/>
              </a:cxn>
              <a:cxn ang="0">
                <a:pos x="571492" y="68648"/>
              </a:cxn>
              <a:cxn ang="0">
                <a:pos x="68648" y="571492"/>
              </a:cxn>
            </a:cxnLst>
            <a:pathLst>
              <a:path w="1142984" h="1142984">
                <a:moveTo>
                  <a:pt x="0" y="571492"/>
                </a:moveTo>
                <a:cubicBezTo>
                  <a:pt x="0" y="255866"/>
                  <a:pt x="255866" y="0"/>
                  <a:pt x="571492" y="0"/>
                </a:cubicBezTo>
                <a:cubicBezTo>
                  <a:pt x="887118" y="0"/>
                  <a:pt x="1142984" y="255866"/>
                  <a:pt x="1142984" y="571492"/>
                </a:cubicBezTo>
                <a:cubicBezTo>
                  <a:pt x="1142984" y="887118"/>
                  <a:pt x="887118" y="1142984"/>
                  <a:pt x="571492" y="1142984"/>
                </a:cubicBezTo>
                <a:cubicBezTo>
                  <a:pt x="255866" y="1142984"/>
                  <a:pt x="0" y="887118"/>
                  <a:pt x="0" y="571492"/>
                </a:cubicBezTo>
                <a:close/>
                <a:moveTo>
                  <a:pt x="68648" y="571492"/>
                </a:moveTo>
                <a:cubicBezTo>
                  <a:pt x="68648" y="849205"/>
                  <a:pt x="293779" y="1074336"/>
                  <a:pt x="571492" y="1074336"/>
                </a:cubicBezTo>
                <a:cubicBezTo>
                  <a:pt x="849205" y="1074336"/>
                  <a:pt x="1074336" y="849205"/>
                  <a:pt x="1074336" y="571492"/>
                </a:cubicBezTo>
                <a:cubicBezTo>
                  <a:pt x="1074336" y="293779"/>
                  <a:pt x="849205" y="68648"/>
                  <a:pt x="571492" y="68648"/>
                </a:cubicBezTo>
                <a:cubicBezTo>
                  <a:pt x="293779" y="68648"/>
                  <a:pt x="68648" y="293779"/>
                  <a:pt x="68648" y="571492"/>
                </a:cubicBezTo>
                <a:close/>
              </a:path>
            </a:pathLst>
          </a:custGeom>
          <a:solidFill>
            <a:srgbClr val="00B0F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64875" name="同心圆 9"/>
          <p:cNvSpPr/>
          <p:nvPr/>
        </p:nvSpPr>
        <p:spPr>
          <a:xfrm>
            <a:off x="10402888" y="1435100"/>
            <a:ext cx="350837" cy="350838"/>
          </a:xfrm>
          <a:custGeom>
            <a:avLst/>
            <a:gdLst/>
            <a:ahLst/>
            <a:cxnLst>
              <a:cxn ang="0">
                <a:pos x="0" y="464347"/>
              </a:cxn>
              <a:cxn ang="0">
                <a:pos x="464347" y="0"/>
              </a:cxn>
              <a:cxn ang="0">
                <a:pos x="928694" y="464347"/>
              </a:cxn>
              <a:cxn ang="0">
                <a:pos x="464347" y="928694"/>
              </a:cxn>
              <a:cxn ang="0">
                <a:pos x="0" y="464347"/>
              </a:cxn>
              <a:cxn ang="0">
                <a:pos x="83434" y="464347"/>
              </a:cxn>
              <a:cxn ang="0">
                <a:pos x="464347" y="845260"/>
              </a:cxn>
              <a:cxn ang="0">
                <a:pos x="845260" y="464347"/>
              </a:cxn>
              <a:cxn ang="0">
                <a:pos x="464347" y="83434"/>
              </a:cxn>
              <a:cxn ang="0">
                <a:pos x="83434" y="464347"/>
              </a:cxn>
            </a:cxnLst>
            <a:pathLst>
              <a:path w="928694" h="928694">
                <a:moveTo>
                  <a:pt x="0" y="464347"/>
                </a:moveTo>
                <a:cubicBezTo>
                  <a:pt x="0" y="207895"/>
                  <a:pt x="207895" y="0"/>
                  <a:pt x="464347" y="0"/>
                </a:cubicBezTo>
                <a:cubicBezTo>
                  <a:pt x="720799" y="0"/>
                  <a:pt x="928694" y="207895"/>
                  <a:pt x="928694" y="464347"/>
                </a:cubicBezTo>
                <a:cubicBezTo>
                  <a:pt x="928694" y="720799"/>
                  <a:pt x="720799" y="928694"/>
                  <a:pt x="464347" y="928694"/>
                </a:cubicBezTo>
                <a:cubicBezTo>
                  <a:pt x="207895" y="928694"/>
                  <a:pt x="0" y="720799"/>
                  <a:pt x="0" y="464347"/>
                </a:cubicBezTo>
                <a:close/>
                <a:moveTo>
                  <a:pt x="83434" y="464347"/>
                </a:moveTo>
                <a:cubicBezTo>
                  <a:pt x="83434" y="674719"/>
                  <a:pt x="253975" y="845260"/>
                  <a:pt x="464347" y="845260"/>
                </a:cubicBezTo>
                <a:cubicBezTo>
                  <a:pt x="674719" y="845260"/>
                  <a:pt x="845260" y="674719"/>
                  <a:pt x="845260" y="464347"/>
                </a:cubicBezTo>
                <a:cubicBezTo>
                  <a:pt x="845260" y="253975"/>
                  <a:pt x="674719" y="83434"/>
                  <a:pt x="464347" y="83434"/>
                </a:cubicBezTo>
                <a:cubicBezTo>
                  <a:pt x="253975" y="83434"/>
                  <a:pt x="83434" y="253975"/>
                  <a:pt x="83434" y="464347"/>
                </a:cubicBezTo>
                <a:close/>
              </a:path>
            </a:pathLst>
          </a:custGeom>
          <a:solidFill>
            <a:srgbClr val="00B0F0">
              <a:alpha val="71999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64876" name="圆角矩形 10"/>
          <p:cNvSpPr/>
          <p:nvPr/>
        </p:nvSpPr>
        <p:spPr>
          <a:xfrm>
            <a:off x="1524000" y="-455612"/>
            <a:ext cx="9144000" cy="7313612"/>
          </a:xfrm>
          <a:prstGeom prst="roundRect">
            <a:avLst>
              <a:gd name="adj" fmla="val 4347"/>
            </a:avLst>
          </a:prstGeom>
          <a:solidFill>
            <a:srgbClr val="0099FF">
              <a:alpha val="9000"/>
            </a:srgbClr>
          </a:solidFill>
          <a:ln w="9525">
            <a:noFill/>
          </a:ln>
        </p:spPr>
        <p:txBody>
          <a:bodyPr anchor="ctr"/>
          <a:p>
            <a:pPr lvl="0" algn="ctr" eaLnBrk="1" hangingPunct="1"/>
            <a:endParaRPr lang="zh-CN" altLang="en-US" sz="1800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64877" name="文本框 164876"/>
          <p:cNvSpPr txBox="1"/>
          <p:nvPr/>
        </p:nvSpPr>
        <p:spPr>
          <a:xfrm>
            <a:off x="2424113" y="1484313"/>
            <a:ext cx="7669212" cy="30784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3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、礼仪修养与人们的生活和事业发展密切相关，所以</a:t>
            </a:r>
            <a:r>
              <a:rPr lang="zh-CN" altLang="en-US" sz="2800" b="1" u="sng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     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说：“不学礼，无以立。”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A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、孔子      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B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、荀子     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C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、孟子       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D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、庄子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64878" name="文本框 164877"/>
          <p:cNvSpPr txBox="1"/>
          <p:nvPr/>
        </p:nvSpPr>
        <p:spPr>
          <a:xfrm>
            <a:off x="7175500" y="4365625"/>
            <a:ext cx="1485900" cy="64008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lvl="0" eaLnBrk="1" hangingPunct="1"/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答案：</a:t>
            </a:r>
            <a:r>
              <a:rPr lang="en-US" altLang="zh-CN" sz="3600" b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A</a:t>
            </a:r>
            <a:endParaRPr lang="en-US" altLang="zh-CN" sz="3600" b="1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8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64878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878" grpId="0" build="allAtOnce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5890" name="同心圆 3"/>
          <p:cNvSpPr/>
          <p:nvPr/>
        </p:nvSpPr>
        <p:spPr>
          <a:xfrm>
            <a:off x="1881188" y="2857500"/>
            <a:ext cx="2643187" cy="2643188"/>
          </a:xfrm>
          <a:custGeom>
            <a:avLst/>
            <a:gdLst>
              <a:gd name="txL" fmla="*/ 0 w 2643206"/>
              <a:gd name="txT" fmla="*/ 0 h 2643206"/>
              <a:gd name="txR" fmla="*/ 2643206 w 2643206"/>
              <a:gd name="txB" fmla="*/ 2643206 h 2643206"/>
            </a:gdLst>
            <a:ahLst/>
            <a:cxnLst>
              <a:cxn ang="0">
                <a:pos x="0" y="1321603"/>
              </a:cxn>
              <a:cxn ang="0">
                <a:pos x="1321603" y="0"/>
              </a:cxn>
              <a:cxn ang="0">
                <a:pos x="2643206" y="1321603"/>
              </a:cxn>
              <a:cxn ang="0">
                <a:pos x="1321603" y="2643206"/>
              </a:cxn>
              <a:cxn ang="0">
                <a:pos x="0" y="1321603"/>
              </a:cxn>
              <a:cxn ang="0">
                <a:pos x="237466" y="1321603"/>
              </a:cxn>
              <a:cxn ang="0">
                <a:pos x="1321603" y="2405740"/>
              </a:cxn>
              <a:cxn ang="0">
                <a:pos x="2405740" y="1321603"/>
              </a:cxn>
              <a:cxn ang="0">
                <a:pos x="1321603" y="237466"/>
              </a:cxn>
              <a:cxn ang="0">
                <a:pos x="237466" y="1321603"/>
              </a:cxn>
            </a:cxnLst>
            <a:rect l="txL" t="txT" r="txR" b="txB"/>
            <a:pathLst>
              <a:path w="2643206" h="2643206">
                <a:moveTo>
                  <a:pt x="0" y="1321603"/>
                </a:moveTo>
                <a:cubicBezTo>
                  <a:pt x="0" y="591702"/>
                  <a:pt x="591702" y="0"/>
                  <a:pt x="1321603" y="0"/>
                </a:cubicBezTo>
                <a:cubicBezTo>
                  <a:pt x="2051504" y="0"/>
                  <a:pt x="2643206" y="591702"/>
                  <a:pt x="2643206" y="1321603"/>
                </a:cubicBezTo>
                <a:cubicBezTo>
                  <a:pt x="2643206" y="2051504"/>
                  <a:pt x="2051504" y="2643206"/>
                  <a:pt x="1321603" y="2643206"/>
                </a:cubicBezTo>
                <a:cubicBezTo>
                  <a:pt x="591702" y="2643206"/>
                  <a:pt x="0" y="2051504"/>
                  <a:pt x="0" y="1321603"/>
                </a:cubicBezTo>
                <a:close/>
                <a:moveTo>
                  <a:pt x="237466" y="1321603"/>
                </a:moveTo>
                <a:cubicBezTo>
                  <a:pt x="237466" y="1920355"/>
                  <a:pt x="722851" y="2405740"/>
                  <a:pt x="1321603" y="2405740"/>
                </a:cubicBezTo>
                <a:cubicBezTo>
                  <a:pt x="1920355" y="2405740"/>
                  <a:pt x="2405740" y="1920355"/>
                  <a:pt x="2405740" y="1321603"/>
                </a:cubicBezTo>
                <a:cubicBezTo>
                  <a:pt x="2405740" y="722851"/>
                  <a:pt x="1920355" y="237466"/>
                  <a:pt x="1321603" y="237466"/>
                </a:cubicBezTo>
                <a:cubicBezTo>
                  <a:pt x="722851" y="237466"/>
                  <a:pt x="237466" y="722851"/>
                  <a:pt x="237466" y="1321603"/>
                </a:cubicBezTo>
                <a:close/>
              </a:path>
            </a:pathLst>
          </a:custGeom>
          <a:solidFill>
            <a:schemeClr val="bg1">
              <a:alpha val="14999"/>
            </a:schemeClr>
          </a:solidFill>
          <a:ln w="9525">
            <a:noFill/>
          </a:ln>
        </p:spPr>
        <p:txBody>
          <a:bodyPr anchor="ctr"/>
          <a:p>
            <a:pPr lvl="0" algn="ctr" eaLnBrk="1" hangingPunct="1"/>
            <a:r>
              <a:rPr lang="zh-CN" altLang="en-US" sz="1800">
                <a:latin typeface="Calibri" panose="020F0502020204030204" pitchFamily="34" charset="0"/>
                <a:ea typeface="宋体" panose="02010600030101010101" pitchFamily="2" charset="-122"/>
              </a:rPr>
              <a:t> </a:t>
            </a:r>
            <a:endParaRPr lang="zh-CN" altLang="en-US" sz="18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grpSp>
        <p:nvGrpSpPr>
          <p:cNvPr id="165891" name="组合 165890"/>
          <p:cNvGrpSpPr/>
          <p:nvPr/>
        </p:nvGrpSpPr>
        <p:grpSpPr>
          <a:xfrm>
            <a:off x="1252538" y="1393825"/>
            <a:ext cx="1098550" cy="4914900"/>
            <a:chOff x="0" y="0"/>
            <a:chExt cx="694" cy="3096"/>
          </a:xfrm>
        </p:grpSpPr>
        <p:sp>
          <p:nvSpPr>
            <p:cNvPr id="165892" name="同心圆 4"/>
            <p:cNvSpPr/>
            <p:nvPr/>
          </p:nvSpPr>
          <p:spPr>
            <a:xfrm>
              <a:off x="0" y="0"/>
              <a:ext cx="608" cy="607"/>
            </a:xfrm>
            <a:custGeom>
              <a:avLst/>
              <a:gdLst/>
              <a:ahLst/>
              <a:cxnLst>
                <a:cxn ang="0">
                  <a:pos x="0" y="964413"/>
                </a:cxn>
                <a:cxn ang="0">
                  <a:pos x="964413" y="0"/>
                </a:cxn>
                <a:cxn ang="0">
                  <a:pos x="1928826" y="964413"/>
                </a:cxn>
                <a:cxn ang="0">
                  <a:pos x="964413" y="1928826"/>
                </a:cxn>
                <a:cxn ang="0">
                  <a:pos x="0" y="964413"/>
                </a:cxn>
                <a:cxn ang="0">
                  <a:pos x="173286" y="964413"/>
                </a:cxn>
                <a:cxn ang="0">
                  <a:pos x="964413" y="1755540"/>
                </a:cxn>
                <a:cxn ang="0">
                  <a:pos x="1755540" y="964413"/>
                </a:cxn>
                <a:cxn ang="0">
                  <a:pos x="964413" y="173286"/>
                </a:cxn>
                <a:cxn ang="0">
                  <a:pos x="173286" y="964413"/>
                </a:cxn>
              </a:cxnLst>
              <a:pathLst>
                <a:path w="1928826" h="1928826">
                  <a:moveTo>
                    <a:pt x="0" y="964413"/>
                  </a:moveTo>
                  <a:cubicBezTo>
                    <a:pt x="0" y="431782"/>
                    <a:pt x="431782" y="0"/>
                    <a:pt x="964413" y="0"/>
                  </a:cubicBezTo>
                  <a:cubicBezTo>
                    <a:pt x="1497044" y="0"/>
                    <a:pt x="1928826" y="431782"/>
                    <a:pt x="1928826" y="964413"/>
                  </a:cubicBezTo>
                  <a:cubicBezTo>
                    <a:pt x="1928826" y="1497044"/>
                    <a:pt x="1497044" y="1928826"/>
                    <a:pt x="964413" y="1928826"/>
                  </a:cubicBezTo>
                  <a:cubicBezTo>
                    <a:pt x="431782" y="1928826"/>
                    <a:pt x="0" y="1497044"/>
                    <a:pt x="0" y="964413"/>
                  </a:cubicBezTo>
                  <a:close/>
                  <a:moveTo>
                    <a:pt x="173286" y="964413"/>
                  </a:moveTo>
                  <a:cubicBezTo>
                    <a:pt x="173286" y="1401340"/>
                    <a:pt x="527486" y="1755540"/>
                    <a:pt x="964413" y="1755540"/>
                  </a:cubicBezTo>
                  <a:cubicBezTo>
                    <a:pt x="1401340" y="1755540"/>
                    <a:pt x="1755540" y="1401340"/>
                    <a:pt x="1755540" y="964413"/>
                  </a:cubicBezTo>
                  <a:cubicBezTo>
                    <a:pt x="1755540" y="527486"/>
                    <a:pt x="1401340" y="173286"/>
                    <a:pt x="964413" y="173286"/>
                  </a:cubicBezTo>
                  <a:cubicBezTo>
                    <a:pt x="527486" y="173286"/>
                    <a:pt x="173286" y="527486"/>
                    <a:pt x="173286" y="964413"/>
                  </a:cubicBezTo>
                  <a:close/>
                </a:path>
              </a:pathLst>
            </a:custGeom>
            <a:solidFill>
              <a:srgbClr val="00B0F0">
                <a:alpha val="37999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65893" name="同心圆 5"/>
            <p:cNvSpPr/>
            <p:nvPr/>
          </p:nvSpPr>
          <p:spPr>
            <a:xfrm>
              <a:off x="59" y="2780"/>
              <a:ext cx="317" cy="316"/>
            </a:xfrm>
            <a:custGeom>
              <a:avLst/>
              <a:gdLst/>
              <a:ahLst/>
              <a:cxnLst>
                <a:cxn ang="0">
                  <a:pos x="0" y="722443"/>
                </a:cxn>
                <a:cxn ang="0">
                  <a:pos x="722443" y="0"/>
                </a:cxn>
                <a:cxn ang="0">
                  <a:pos x="1444886" y="722443"/>
                </a:cxn>
                <a:cxn ang="0">
                  <a:pos x="722443" y="1444886"/>
                </a:cxn>
                <a:cxn ang="0">
                  <a:pos x="0" y="722443"/>
                </a:cxn>
                <a:cxn ang="0">
                  <a:pos x="129809" y="722443"/>
                </a:cxn>
                <a:cxn ang="0">
                  <a:pos x="722443" y="1315077"/>
                </a:cxn>
                <a:cxn ang="0">
                  <a:pos x="1315077" y="722443"/>
                </a:cxn>
                <a:cxn ang="0">
                  <a:pos x="722443" y="129809"/>
                </a:cxn>
                <a:cxn ang="0">
                  <a:pos x="129809" y="722443"/>
                </a:cxn>
              </a:cxnLst>
              <a:pathLst>
                <a:path w="1444886" h="1444886">
                  <a:moveTo>
                    <a:pt x="0" y="722443"/>
                  </a:moveTo>
                  <a:cubicBezTo>
                    <a:pt x="0" y="323449"/>
                    <a:pt x="323449" y="0"/>
                    <a:pt x="722443" y="0"/>
                  </a:cubicBezTo>
                  <a:cubicBezTo>
                    <a:pt x="1121437" y="0"/>
                    <a:pt x="1444886" y="323449"/>
                    <a:pt x="1444886" y="722443"/>
                  </a:cubicBezTo>
                  <a:cubicBezTo>
                    <a:pt x="1444886" y="1121437"/>
                    <a:pt x="1121437" y="1444886"/>
                    <a:pt x="722443" y="1444886"/>
                  </a:cubicBezTo>
                  <a:cubicBezTo>
                    <a:pt x="323449" y="1444886"/>
                    <a:pt x="0" y="1121437"/>
                    <a:pt x="0" y="722443"/>
                  </a:cubicBezTo>
                  <a:close/>
                  <a:moveTo>
                    <a:pt x="129809" y="722443"/>
                  </a:moveTo>
                  <a:cubicBezTo>
                    <a:pt x="129809" y="1049746"/>
                    <a:pt x="395140" y="1315077"/>
                    <a:pt x="722443" y="1315077"/>
                  </a:cubicBezTo>
                  <a:cubicBezTo>
                    <a:pt x="1049746" y="1315077"/>
                    <a:pt x="1315077" y="1049746"/>
                    <a:pt x="1315077" y="722443"/>
                  </a:cubicBezTo>
                  <a:cubicBezTo>
                    <a:pt x="1315077" y="395140"/>
                    <a:pt x="1049746" y="129809"/>
                    <a:pt x="722443" y="129809"/>
                  </a:cubicBezTo>
                  <a:cubicBezTo>
                    <a:pt x="395140" y="129809"/>
                    <a:pt x="129809" y="395140"/>
                    <a:pt x="129809" y="722443"/>
                  </a:cubicBezTo>
                  <a:close/>
                </a:path>
              </a:pathLst>
            </a:custGeom>
            <a:solidFill>
              <a:srgbClr val="00B0F0">
                <a:alpha val="26999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165894" name="组合 165893"/>
            <p:cNvGrpSpPr/>
            <p:nvPr/>
          </p:nvGrpSpPr>
          <p:grpSpPr>
            <a:xfrm>
              <a:off x="422" y="692"/>
              <a:ext cx="272" cy="272"/>
              <a:chOff x="0" y="0"/>
              <a:chExt cx="729" cy="729"/>
            </a:xfrm>
          </p:grpSpPr>
          <p:pic>
            <p:nvPicPr>
              <p:cNvPr id="165895" name="同心圆 6"/>
              <p:cNvPicPr/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0" y="0"/>
                <a:ext cx="729" cy="729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165896" name="文本框 165895"/>
              <p:cNvSpPr txBox="1"/>
              <p:nvPr/>
            </p:nvSpPr>
            <p:spPr>
              <a:xfrm>
                <a:off x="107" y="106"/>
                <a:ext cx="517" cy="51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ctr"/>
              <a:p>
                <a:pPr lvl="0" algn="ctr" eaLnBrk="1" hangingPunct="1"/>
                <a:endParaRPr lang="zh-CN" altLang="en-US" sz="1800" dirty="0"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165897" name="同心圆 7"/>
          <p:cNvSpPr/>
          <p:nvPr/>
        </p:nvSpPr>
        <p:spPr>
          <a:xfrm>
            <a:off x="9528175" y="1562100"/>
            <a:ext cx="438150" cy="438150"/>
          </a:xfrm>
          <a:custGeom>
            <a:avLst/>
            <a:gdLst/>
            <a:ahLst/>
            <a:cxnLst>
              <a:cxn ang="0">
                <a:pos x="0" y="580410"/>
              </a:cxn>
              <a:cxn ang="0">
                <a:pos x="580410" y="0"/>
              </a:cxn>
              <a:cxn ang="0">
                <a:pos x="1160820" y="580410"/>
              </a:cxn>
              <a:cxn ang="0">
                <a:pos x="580410" y="1160820"/>
              </a:cxn>
              <a:cxn ang="0">
                <a:pos x="0" y="580410"/>
              </a:cxn>
              <a:cxn ang="0">
                <a:pos x="104288" y="580410"/>
              </a:cxn>
              <a:cxn ang="0">
                <a:pos x="580410" y="1056532"/>
              </a:cxn>
              <a:cxn ang="0">
                <a:pos x="1056532" y="580410"/>
              </a:cxn>
              <a:cxn ang="0">
                <a:pos x="580410" y="104288"/>
              </a:cxn>
              <a:cxn ang="0">
                <a:pos x="104288" y="580410"/>
              </a:cxn>
            </a:cxnLst>
            <a:pathLst>
              <a:path w="1160820" h="1160820">
                <a:moveTo>
                  <a:pt x="0" y="580410"/>
                </a:moveTo>
                <a:cubicBezTo>
                  <a:pt x="0" y="259858"/>
                  <a:pt x="259858" y="0"/>
                  <a:pt x="580410" y="0"/>
                </a:cubicBezTo>
                <a:cubicBezTo>
                  <a:pt x="900962" y="0"/>
                  <a:pt x="1160820" y="259858"/>
                  <a:pt x="1160820" y="580410"/>
                </a:cubicBezTo>
                <a:cubicBezTo>
                  <a:pt x="1160820" y="900962"/>
                  <a:pt x="900962" y="1160820"/>
                  <a:pt x="580410" y="1160820"/>
                </a:cubicBezTo>
                <a:cubicBezTo>
                  <a:pt x="259858" y="1160820"/>
                  <a:pt x="0" y="900962"/>
                  <a:pt x="0" y="580410"/>
                </a:cubicBezTo>
                <a:close/>
                <a:moveTo>
                  <a:pt x="104288" y="580410"/>
                </a:moveTo>
                <a:cubicBezTo>
                  <a:pt x="104288" y="843365"/>
                  <a:pt x="317455" y="1056532"/>
                  <a:pt x="580410" y="1056532"/>
                </a:cubicBezTo>
                <a:cubicBezTo>
                  <a:pt x="843365" y="1056532"/>
                  <a:pt x="1056532" y="843365"/>
                  <a:pt x="1056532" y="580410"/>
                </a:cubicBezTo>
                <a:cubicBezTo>
                  <a:pt x="1056532" y="317455"/>
                  <a:pt x="843365" y="104288"/>
                  <a:pt x="580410" y="104288"/>
                </a:cubicBezTo>
                <a:cubicBezTo>
                  <a:pt x="317455" y="104288"/>
                  <a:pt x="104288" y="317455"/>
                  <a:pt x="104288" y="580410"/>
                </a:cubicBezTo>
                <a:close/>
              </a:path>
            </a:pathLst>
          </a:custGeom>
          <a:solidFill>
            <a:srgbClr val="00B0F0">
              <a:alpha val="40999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65898" name="同心圆 8"/>
          <p:cNvSpPr/>
          <p:nvPr/>
        </p:nvSpPr>
        <p:spPr>
          <a:xfrm>
            <a:off x="8616950" y="692150"/>
            <a:ext cx="431800" cy="431800"/>
          </a:xfrm>
          <a:custGeom>
            <a:avLst/>
            <a:gdLst/>
            <a:ahLst/>
            <a:cxnLst>
              <a:cxn ang="0">
                <a:pos x="0" y="571492"/>
              </a:cxn>
              <a:cxn ang="0">
                <a:pos x="571492" y="0"/>
              </a:cxn>
              <a:cxn ang="0">
                <a:pos x="1142984" y="571492"/>
              </a:cxn>
              <a:cxn ang="0">
                <a:pos x="571492" y="1142984"/>
              </a:cxn>
              <a:cxn ang="0">
                <a:pos x="0" y="571492"/>
              </a:cxn>
              <a:cxn ang="0">
                <a:pos x="68648" y="571492"/>
              </a:cxn>
              <a:cxn ang="0">
                <a:pos x="571492" y="1074336"/>
              </a:cxn>
              <a:cxn ang="0">
                <a:pos x="1074336" y="571492"/>
              </a:cxn>
              <a:cxn ang="0">
                <a:pos x="571492" y="68648"/>
              </a:cxn>
              <a:cxn ang="0">
                <a:pos x="68648" y="571492"/>
              </a:cxn>
            </a:cxnLst>
            <a:pathLst>
              <a:path w="1142984" h="1142984">
                <a:moveTo>
                  <a:pt x="0" y="571492"/>
                </a:moveTo>
                <a:cubicBezTo>
                  <a:pt x="0" y="255866"/>
                  <a:pt x="255866" y="0"/>
                  <a:pt x="571492" y="0"/>
                </a:cubicBezTo>
                <a:cubicBezTo>
                  <a:pt x="887118" y="0"/>
                  <a:pt x="1142984" y="255866"/>
                  <a:pt x="1142984" y="571492"/>
                </a:cubicBezTo>
                <a:cubicBezTo>
                  <a:pt x="1142984" y="887118"/>
                  <a:pt x="887118" y="1142984"/>
                  <a:pt x="571492" y="1142984"/>
                </a:cubicBezTo>
                <a:cubicBezTo>
                  <a:pt x="255866" y="1142984"/>
                  <a:pt x="0" y="887118"/>
                  <a:pt x="0" y="571492"/>
                </a:cubicBezTo>
                <a:close/>
                <a:moveTo>
                  <a:pt x="68648" y="571492"/>
                </a:moveTo>
                <a:cubicBezTo>
                  <a:pt x="68648" y="849205"/>
                  <a:pt x="293779" y="1074336"/>
                  <a:pt x="571492" y="1074336"/>
                </a:cubicBezTo>
                <a:cubicBezTo>
                  <a:pt x="849205" y="1074336"/>
                  <a:pt x="1074336" y="849205"/>
                  <a:pt x="1074336" y="571492"/>
                </a:cubicBezTo>
                <a:cubicBezTo>
                  <a:pt x="1074336" y="293779"/>
                  <a:pt x="849205" y="68648"/>
                  <a:pt x="571492" y="68648"/>
                </a:cubicBezTo>
                <a:cubicBezTo>
                  <a:pt x="293779" y="68648"/>
                  <a:pt x="68648" y="293779"/>
                  <a:pt x="68648" y="571492"/>
                </a:cubicBezTo>
                <a:close/>
              </a:path>
            </a:pathLst>
          </a:custGeom>
          <a:solidFill>
            <a:srgbClr val="00B0F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65899" name="同心圆 9"/>
          <p:cNvSpPr/>
          <p:nvPr/>
        </p:nvSpPr>
        <p:spPr>
          <a:xfrm>
            <a:off x="10402888" y="1435100"/>
            <a:ext cx="350837" cy="350838"/>
          </a:xfrm>
          <a:custGeom>
            <a:avLst/>
            <a:gdLst/>
            <a:ahLst/>
            <a:cxnLst>
              <a:cxn ang="0">
                <a:pos x="0" y="464347"/>
              </a:cxn>
              <a:cxn ang="0">
                <a:pos x="464347" y="0"/>
              </a:cxn>
              <a:cxn ang="0">
                <a:pos x="928694" y="464347"/>
              </a:cxn>
              <a:cxn ang="0">
                <a:pos x="464347" y="928694"/>
              </a:cxn>
              <a:cxn ang="0">
                <a:pos x="0" y="464347"/>
              </a:cxn>
              <a:cxn ang="0">
                <a:pos x="83434" y="464347"/>
              </a:cxn>
              <a:cxn ang="0">
                <a:pos x="464347" y="845260"/>
              </a:cxn>
              <a:cxn ang="0">
                <a:pos x="845260" y="464347"/>
              </a:cxn>
              <a:cxn ang="0">
                <a:pos x="464347" y="83434"/>
              </a:cxn>
              <a:cxn ang="0">
                <a:pos x="83434" y="464347"/>
              </a:cxn>
            </a:cxnLst>
            <a:pathLst>
              <a:path w="928694" h="928694">
                <a:moveTo>
                  <a:pt x="0" y="464347"/>
                </a:moveTo>
                <a:cubicBezTo>
                  <a:pt x="0" y="207895"/>
                  <a:pt x="207895" y="0"/>
                  <a:pt x="464347" y="0"/>
                </a:cubicBezTo>
                <a:cubicBezTo>
                  <a:pt x="720799" y="0"/>
                  <a:pt x="928694" y="207895"/>
                  <a:pt x="928694" y="464347"/>
                </a:cubicBezTo>
                <a:cubicBezTo>
                  <a:pt x="928694" y="720799"/>
                  <a:pt x="720799" y="928694"/>
                  <a:pt x="464347" y="928694"/>
                </a:cubicBezTo>
                <a:cubicBezTo>
                  <a:pt x="207895" y="928694"/>
                  <a:pt x="0" y="720799"/>
                  <a:pt x="0" y="464347"/>
                </a:cubicBezTo>
                <a:close/>
                <a:moveTo>
                  <a:pt x="83434" y="464347"/>
                </a:moveTo>
                <a:cubicBezTo>
                  <a:pt x="83434" y="674719"/>
                  <a:pt x="253975" y="845260"/>
                  <a:pt x="464347" y="845260"/>
                </a:cubicBezTo>
                <a:cubicBezTo>
                  <a:pt x="674719" y="845260"/>
                  <a:pt x="845260" y="674719"/>
                  <a:pt x="845260" y="464347"/>
                </a:cubicBezTo>
                <a:cubicBezTo>
                  <a:pt x="845260" y="253975"/>
                  <a:pt x="674719" y="83434"/>
                  <a:pt x="464347" y="83434"/>
                </a:cubicBezTo>
                <a:cubicBezTo>
                  <a:pt x="253975" y="83434"/>
                  <a:pt x="83434" y="253975"/>
                  <a:pt x="83434" y="464347"/>
                </a:cubicBezTo>
                <a:close/>
              </a:path>
            </a:pathLst>
          </a:custGeom>
          <a:solidFill>
            <a:srgbClr val="00B0F0">
              <a:alpha val="71999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65900" name="圆角矩形 10"/>
          <p:cNvSpPr/>
          <p:nvPr/>
        </p:nvSpPr>
        <p:spPr>
          <a:xfrm>
            <a:off x="1524000" y="-455612"/>
            <a:ext cx="9144000" cy="7313612"/>
          </a:xfrm>
          <a:prstGeom prst="roundRect">
            <a:avLst>
              <a:gd name="adj" fmla="val 4347"/>
            </a:avLst>
          </a:prstGeom>
          <a:solidFill>
            <a:srgbClr val="0099FF">
              <a:alpha val="9000"/>
            </a:srgbClr>
          </a:solidFill>
          <a:ln w="9525">
            <a:noFill/>
          </a:ln>
        </p:spPr>
        <p:txBody>
          <a:bodyPr anchor="ctr"/>
          <a:p>
            <a:pPr lvl="0" algn="ctr" eaLnBrk="1" hangingPunct="1"/>
            <a:endParaRPr lang="zh-CN" altLang="en-US" sz="1800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65901" name="文本框 165900"/>
          <p:cNvSpPr txBox="1"/>
          <p:nvPr/>
        </p:nvSpPr>
        <p:spPr>
          <a:xfrm>
            <a:off x="2424113" y="1484313"/>
            <a:ext cx="7669212" cy="30784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4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、不管要求别人做什么，都应该</a:t>
            </a:r>
            <a:r>
              <a:rPr lang="zh-CN" altLang="en-US" sz="2800" b="1" u="sng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　    　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字当先。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A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、请	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B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、谢		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C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、嘿		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D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、喂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/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6914" name="同心圆 3"/>
          <p:cNvSpPr/>
          <p:nvPr/>
        </p:nvSpPr>
        <p:spPr>
          <a:xfrm>
            <a:off x="1881188" y="2857500"/>
            <a:ext cx="2643187" cy="2643188"/>
          </a:xfrm>
          <a:custGeom>
            <a:avLst/>
            <a:gdLst>
              <a:gd name="txL" fmla="*/ 0 w 2643206"/>
              <a:gd name="txT" fmla="*/ 0 h 2643206"/>
              <a:gd name="txR" fmla="*/ 2643206 w 2643206"/>
              <a:gd name="txB" fmla="*/ 2643206 h 2643206"/>
            </a:gdLst>
            <a:ahLst/>
            <a:cxnLst>
              <a:cxn ang="0">
                <a:pos x="0" y="1321603"/>
              </a:cxn>
              <a:cxn ang="0">
                <a:pos x="1321603" y="0"/>
              </a:cxn>
              <a:cxn ang="0">
                <a:pos x="2643206" y="1321603"/>
              </a:cxn>
              <a:cxn ang="0">
                <a:pos x="1321603" y="2643206"/>
              </a:cxn>
              <a:cxn ang="0">
                <a:pos x="0" y="1321603"/>
              </a:cxn>
              <a:cxn ang="0">
                <a:pos x="237466" y="1321603"/>
              </a:cxn>
              <a:cxn ang="0">
                <a:pos x="1321603" y="2405740"/>
              </a:cxn>
              <a:cxn ang="0">
                <a:pos x="2405740" y="1321603"/>
              </a:cxn>
              <a:cxn ang="0">
                <a:pos x="1321603" y="237466"/>
              </a:cxn>
              <a:cxn ang="0">
                <a:pos x="237466" y="1321603"/>
              </a:cxn>
            </a:cxnLst>
            <a:rect l="txL" t="txT" r="txR" b="txB"/>
            <a:pathLst>
              <a:path w="2643206" h="2643206">
                <a:moveTo>
                  <a:pt x="0" y="1321603"/>
                </a:moveTo>
                <a:cubicBezTo>
                  <a:pt x="0" y="591702"/>
                  <a:pt x="591702" y="0"/>
                  <a:pt x="1321603" y="0"/>
                </a:cubicBezTo>
                <a:cubicBezTo>
                  <a:pt x="2051504" y="0"/>
                  <a:pt x="2643206" y="591702"/>
                  <a:pt x="2643206" y="1321603"/>
                </a:cubicBezTo>
                <a:cubicBezTo>
                  <a:pt x="2643206" y="2051504"/>
                  <a:pt x="2051504" y="2643206"/>
                  <a:pt x="1321603" y="2643206"/>
                </a:cubicBezTo>
                <a:cubicBezTo>
                  <a:pt x="591702" y="2643206"/>
                  <a:pt x="0" y="2051504"/>
                  <a:pt x="0" y="1321603"/>
                </a:cubicBezTo>
                <a:close/>
                <a:moveTo>
                  <a:pt x="237466" y="1321603"/>
                </a:moveTo>
                <a:cubicBezTo>
                  <a:pt x="237466" y="1920355"/>
                  <a:pt x="722851" y="2405740"/>
                  <a:pt x="1321603" y="2405740"/>
                </a:cubicBezTo>
                <a:cubicBezTo>
                  <a:pt x="1920355" y="2405740"/>
                  <a:pt x="2405740" y="1920355"/>
                  <a:pt x="2405740" y="1321603"/>
                </a:cubicBezTo>
                <a:cubicBezTo>
                  <a:pt x="2405740" y="722851"/>
                  <a:pt x="1920355" y="237466"/>
                  <a:pt x="1321603" y="237466"/>
                </a:cubicBezTo>
                <a:cubicBezTo>
                  <a:pt x="722851" y="237466"/>
                  <a:pt x="237466" y="722851"/>
                  <a:pt x="237466" y="1321603"/>
                </a:cubicBezTo>
                <a:close/>
              </a:path>
            </a:pathLst>
          </a:custGeom>
          <a:solidFill>
            <a:schemeClr val="bg1">
              <a:alpha val="14999"/>
            </a:schemeClr>
          </a:solidFill>
          <a:ln w="9525">
            <a:noFill/>
          </a:ln>
        </p:spPr>
        <p:txBody>
          <a:bodyPr anchor="ctr"/>
          <a:p>
            <a:pPr lvl="0" algn="ctr" eaLnBrk="1" hangingPunct="1"/>
            <a:r>
              <a:rPr lang="zh-CN" altLang="en-US" sz="1800">
                <a:latin typeface="Calibri" panose="020F0502020204030204" pitchFamily="34" charset="0"/>
                <a:ea typeface="宋体" panose="02010600030101010101" pitchFamily="2" charset="-122"/>
              </a:rPr>
              <a:t> </a:t>
            </a:r>
            <a:endParaRPr lang="zh-CN" altLang="en-US" sz="18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grpSp>
        <p:nvGrpSpPr>
          <p:cNvPr id="166915" name="组合 166914"/>
          <p:cNvGrpSpPr/>
          <p:nvPr/>
        </p:nvGrpSpPr>
        <p:grpSpPr>
          <a:xfrm>
            <a:off x="1252538" y="1393825"/>
            <a:ext cx="1098550" cy="4914900"/>
            <a:chOff x="0" y="0"/>
            <a:chExt cx="694" cy="3096"/>
          </a:xfrm>
        </p:grpSpPr>
        <p:sp>
          <p:nvSpPr>
            <p:cNvPr id="166916" name="同心圆 4"/>
            <p:cNvSpPr/>
            <p:nvPr/>
          </p:nvSpPr>
          <p:spPr>
            <a:xfrm>
              <a:off x="0" y="0"/>
              <a:ext cx="608" cy="607"/>
            </a:xfrm>
            <a:custGeom>
              <a:avLst/>
              <a:gdLst/>
              <a:ahLst/>
              <a:cxnLst>
                <a:cxn ang="0">
                  <a:pos x="0" y="964413"/>
                </a:cxn>
                <a:cxn ang="0">
                  <a:pos x="964413" y="0"/>
                </a:cxn>
                <a:cxn ang="0">
                  <a:pos x="1928826" y="964413"/>
                </a:cxn>
                <a:cxn ang="0">
                  <a:pos x="964413" y="1928826"/>
                </a:cxn>
                <a:cxn ang="0">
                  <a:pos x="0" y="964413"/>
                </a:cxn>
                <a:cxn ang="0">
                  <a:pos x="173286" y="964413"/>
                </a:cxn>
                <a:cxn ang="0">
                  <a:pos x="964413" y="1755540"/>
                </a:cxn>
                <a:cxn ang="0">
                  <a:pos x="1755540" y="964413"/>
                </a:cxn>
                <a:cxn ang="0">
                  <a:pos x="964413" y="173286"/>
                </a:cxn>
                <a:cxn ang="0">
                  <a:pos x="173286" y="964413"/>
                </a:cxn>
              </a:cxnLst>
              <a:pathLst>
                <a:path w="1928826" h="1928826">
                  <a:moveTo>
                    <a:pt x="0" y="964413"/>
                  </a:moveTo>
                  <a:cubicBezTo>
                    <a:pt x="0" y="431782"/>
                    <a:pt x="431782" y="0"/>
                    <a:pt x="964413" y="0"/>
                  </a:cubicBezTo>
                  <a:cubicBezTo>
                    <a:pt x="1497044" y="0"/>
                    <a:pt x="1928826" y="431782"/>
                    <a:pt x="1928826" y="964413"/>
                  </a:cubicBezTo>
                  <a:cubicBezTo>
                    <a:pt x="1928826" y="1497044"/>
                    <a:pt x="1497044" y="1928826"/>
                    <a:pt x="964413" y="1928826"/>
                  </a:cubicBezTo>
                  <a:cubicBezTo>
                    <a:pt x="431782" y="1928826"/>
                    <a:pt x="0" y="1497044"/>
                    <a:pt x="0" y="964413"/>
                  </a:cubicBezTo>
                  <a:close/>
                  <a:moveTo>
                    <a:pt x="173286" y="964413"/>
                  </a:moveTo>
                  <a:cubicBezTo>
                    <a:pt x="173286" y="1401340"/>
                    <a:pt x="527486" y="1755540"/>
                    <a:pt x="964413" y="1755540"/>
                  </a:cubicBezTo>
                  <a:cubicBezTo>
                    <a:pt x="1401340" y="1755540"/>
                    <a:pt x="1755540" y="1401340"/>
                    <a:pt x="1755540" y="964413"/>
                  </a:cubicBezTo>
                  <a:cubicBezTo>
                    <a:pt x="1755540" y="527486"/>
                    <a:pt x="1401340" y="173286"/>
                    <a:pt x="964413" y="173286"/>
                  </a:cubicBezTo>
                  <a:cubicBezTo>
                    <a:pt x="527486" y="173286"/>
                    <a:pt x="173286" y="527486"/>
                    <a:pt x="173286" y="964413"/>
                  </a:cubicBezTo>
                  <a:close/>
                </a:path>
              </a:pathLst>
            </a:custGeom>
            <a:solidFill>
              <a:srgbClr val="00B0F0">
                <a:alpha val="37999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66917" name="同心圆 5"/>
            <p:cNvSpPr/>
            <p:nvPr/>
          </p:nvSpPr>
          <p:spPr>
            <a:xfrm>
              <a:off x="59" y="2780"/>
              <a:ext cx="317" cy="316"/>
            </a:xfrm>
            <a:custGeom>
              <a:avLst/>
              <a:gdLst/>
              <a:ahLst/>
              <a:cxnLst>
                <a:cxn ang="0">
                  <a:pos x="0" y="722443"/>
                </a:cxn>
                <a:cxn ang="0">
                  <a:pos x="722443" y="0"/>
                </a:cxn>
                <a:cxn ang="0">
                  <a:pos x="1444886" y="722443"/>
                </a:cxn>
                <a:cxn ang="0">
                  <a:pos x="722443" y="1444886"/>
                </a:cxn>
                <a:cxn ang="0">
                  <a:pos x="0" y="722443"/>
                </a:cxn>
                <a:cxn ang="0">
                  <a:pos x="129809" y="722443"/>
                </a:cxn>
                <a:cxn ang="0">
                  <a:pos x="722443" y="1315077"/>
                </a:cxn>
                <a:cxn ang="0">
                  <a:pos x="1315077" y="722443"/>
                </a:cxn>
                <a:cxn ang="0">
                  <a:pos x="722443" y="129809"/>
                </a:cxn>
                <a:cxn ang="0">
                  <a:pos x="129809" y="722443"/>
                </a:cxn>
              </a:cxnLst>
              <a:pathLst>
                <a:path w="1444886" h="1444886">
                  <a:moveTo>
                    <a:pt x="0" y="722443"/>
                  </a:moveTo>
                  <a:cubicBezTo>
                    <a:pt x="0" y="323449"/>
                    <a:pt x="323449" y="0"/>
                    <a:pt x="722443" y="0"/>
                  </a:cubicBezTo>
                  <a:cubicBezTo>
                    <a:pt x="1121437" y="0"/>
                    <a:pt x="1444886" y="323449"/>
                    <a:pt x="1444886" y="722443"/>
                  </a:cubicBezTo>
                  <a:cubicBezTo>
                    <a:pt x="1444886" y="1121437"/>
                    <a:pt x="1121437" y="1444886"/>
                    <a:pt x="722443" y="1444886"/>
                  </a:cubicBezTo>
                  <a:cubicBezTo>
                    <a:pt x="323449" y="1444886"/>
                    <a:pt x="0" y="1121437"/>
                    <a:pt x="0" y="722443"/>
                  </a:cubicBezTo>
                  <a:close/>
                  <a:moveTo>
                    <a:pt x="129809" y="722443"/>
                  </a:moveTo>
                  <a:cubicBezTo>
                    <a:pt x="129809" y="1049746"/>
                    <a:pt x="395140" y="1315077"/>
                    <a:pt x="722443" y="1315077"/>
                  </a:cubicBezTo>
                  <a:cubicBezTo>
                    <a:pt x="1049746" y="1315077"/>
                    <a:pt x="1315077" y="1049746"/>
                    <a:pt x="1315077" y="722443"/>
                  </a:cubicBezTo>
                  <a:cubicBezTo>
                    <a:pt x="1315077" y="395140"/>
                    <a:pt x="1049746" y="129809"/>
                    <a:pt x="722443" y="129809"/>
                  </a:cubicBezTo>
                  <a:cubicBezTo>
                    <a:pt x="395140" y="129809"/>
                    <a:pt x="129809" y="395140"/>
                    <a:pt x="129809" y="722443"/>
                  </a:cubicBezTo>
                  <a:close/>
                </a:path>
              </a:pathLst>
            </a:custGeom>
            <a:solidFill>
              <a:srgbClr val="00B0F0">
                <a:alpha val="26999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166918" name="组合 166917"/>
            <p:cNvGrpSpPr/>
            <p:nvPr/>
          </p:nvGrpSpPr>
          <p:grpSpPr>
            <a:xfrm>
              <a:off x="422" y="692"/>
              <a:ext cx="272" cy="272"/>
              <a:chOff x="0" y="0"/>
              <a:chExt cx="729" cy="729"/>
            </a:xfrm>
          </p:grpSpPr>
          <p:pic>
            <p:nvPicPr>
              <p:cNvPr id="166919" name="同心圆 6"/>
              <p:cNvPicPr/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0" y="0"/>
                <a:ext cx="729" cy="729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166920" name="文本框 166919"/>
              <p:cNvSpPr txBox="1"/>
              <p:nvPr/>
            </p:nvSpPr>
            <p:spPr>
              <a:xfrm>
                <a:off x="107" y="106"/>
                <a:ext cx="517" cy="51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ctr"/>
              <a:p>
                <a:pPr lvl="0" algn="ctr" eaLnBrk="1" hangingPunct="1"/>
                <a:endParaRPr lang="zh-CN" altLang="en-US" sz="1800" dirty="0"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166921" name="同心圆 7"/>
          <p:cNvSpPr/>
          <p:nvPr/>
        </p:nvSpPr>
        <p:spPr>
          <a:xfrm>
            <a:off x="9528175" y="1562100"/>
            <a:ext cx="438150" cy="438150"/>
          </a:xfrm>
          <a:custGeom>
            <a:avLst/>
            <a:gdLst/>
            <a:ahLst/>
            <a:cxnLst>
              <a:cxn ang="0">
                <a:pos x="0" y="580410"/>
              </a:cxn>
              <a:cxn ang="0">
                <a:pos x="580410" y="0"/>
              </a:cxn>
              <a:cxn ang="0">
                <a:pos x="1160820" y="580410"/>
              </a:cxn>
              <a:cxn ang="0">
                <a:pos x="580410" y="1160820"/>
              </a:cxn>
              <a:cxn ang="0">
                <a:pos x="0" y="580410"/>
              </a:cxn>
              <a:cxn ang="0">
                <a:pos x="104288" y="580410"/>
              </a:cxn>
              <a:cxn ang="0">
                <a:pos x="580410" y="1056532"/>
              </a:cxn>
              <a:cxn ang="0">
                <a:pos x="1056532" y="580410"/>
              </a:cxn>
              <a:cxn ang="0">
                <a:pos x="580410" y="104288"/>
              </a:cxn>
              <a:cxn ang="0">
                <a:pos x="104288" y="580410"/>
              </a:cxn>
            </a:cxnLst>
            <a:pathLst>
              <a:path w="1160820" h="1160820">
                <a:moveTo>
                  <a:pt x="0" y="580410"/>
                </a:moveTo>
                <a:cubicBezTo>
                  <a:pt x="0" y="259858"/>
                  <a:pt x="259858" y="0"/>
                  <a:pt x="580410" y="0"/>
                </a:cubicBezTo>
                <a:cubicBezTo>
                  <a:pt x="900962" y="0"/>
                  <a:pt x="1160820" y="259858"/>
                  <a:pt x="1160820" y="580410"/>
                </a:cubicBezTo>
                <a:cubicBezTo>
                  <a:pt x="1160820" y="900962"/>
                  <a:pt x="900962" y="1160820"/>
                  <a:pt x="580410" y="1160820"/>
                </a:cubicBezTo>
                <a:cubicBezTo>
                  <a:pt x="259858" y="1160820"/>
                  <a:pt x="0" y="900962"/>
                  <a:pt x="0" y="580410"/>
                </a:cubicBezTo>
                <a:close/>
                <a:moveTo>
                  <a:pt x="104288" y="580410"/>
                </a:moveTo>
                <a:cubicBezTo>
                  <a:pt x="104288" y="843365"/>
                  <a:pt x="317455" y="1056532"/>
                  <a:pt x="580410" y="1056532"/>
                </a:cubicBezTo>
                <a:cubicBezTo>
                  <a:pt x="843365" y="1056532"/>
                  <a:pt x="1056532" y="843365"/>
                  <a:pt x="1056532" y="580410"/>
                </a:cubicBezTo>
                <a:cubicBezTo>
                  <a:pt x="1056532" y="317455"/>
                  <a:pt x="843365" y="104288"/>
                  <a:pt x="580410" y="104288"/>
                </a:cubicBezTo>
                <a:cubicBezTo>
                  <a:pt x="317455" y="104288"/>
                  <a:pt x="104288" y="317455"/>
                  <a:pt x="104288" y="580410"/>
                </a:cubicBezTo>
                <a:close/>
              </a:path>
            </a:pathLst>
          </a:custGeom>
          <a:solidFill>
            <a:srgbClr val="00B0F0">
              <a:alpha val="40999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66922" name="同心圆 8"/>
          <p:cNvSpPr/>
          <p:nvPr/>
        </p:nvSpPr>
        <p:spPr>
          <a:xfrm>
            <a:off x="8616950" y="692150"/>
            <a:ext cx="431800" cy="431800"/>
          </a:xfrm>
          <a:custGeom>
            <a:avLst/>
            <a:gdLst/>
            <a:ahLst/>
            <a:cxnLst>
              <a:cxn ang="0">
                <a:pos x="0" y="571492"/>
              </a:cxn>
              <a:cxn ang="0">
                <a:pos x="571492" y="0"/>
              </a:cxn>
              <a:cxn ang="0">
                <a:pos x="1142984" y="571492"/>
              </a:cxn>
              <a:cxn ang="0">
                <a:pos x="571492" y="1142984"/>
              </a:cxn>
              <a:cxn ang="0">
                <a:pos x="0" y="571492"/>
              </a:cxn>
              <a:cxn ang="0">
                <a:pos x="68648" y="571492"/>
              </a:cxn>
              <a:cxn ang="0">
                <a:pos x="571492" y="1074336"/>
              </a:cxn>
              <a:cxn ang="0">
                <a:pos x="1074336" y="571492"/>
              </a:cxn>
              <a:cxn ang="0">
                <a:pos x="571492" y="68648"/>
              </a:cxn>
              <a:cxn ang="0">
                <a:pos x="68648" y="571492"/>
              </a:cxn>
            </a:cxnLst>
            <a:pathLst>
              <a:path w="1142984" h="1142984">
                <a:moveTo>
                  <a:pt x="0" y="571492"/>
                </a:moveTo>
                <a:cubicBezTo>
                  <a:pt x="0" y="255866"/>
                  <a:pt x="255866" y="0"/>
                  <a:pt x="571492" y="0"/>
                </a:cubicBezTo>
                <a:cubicBezTo>
                  <a:pt x="887118" y="0"/>
                  <a:pt x="1142984" y="255866"/>
                  <a:pt x="1142984" y="571492"/>
                </a:cubicBezTo>
                <a:cubicBezTo>
                  <a:pt x="1142984" y="887118"/>
                  <a:pt x="887118" y="1142984"/>
                  <a:pt x="571492" y="1142984"/>
                </a:cubicBezTo>
                <a:cubicBezTo>
                  <a:pt x="255866" y="1142984"/>
                  <a:pt x="0" y="887118"/>
                  <a:pt x="0" y="571492"/>
                </a:cubicBezTo>
                <a:close/>
                <a:moveTo>
                  <a:pt x="68648" y="571492"/>
                </a:moveTo>
                <a:cubicBezTo>
                  <a:pt x="68648" y="849205"/>
                  <a:pt x="293779" y="1074336"/>
                  <a:pt x="571492" y="1074336"/>
                </a:cubicBezTo>
                <a:cubicBezTo>
                  <a:pt x="849205" y="1074336"/>
                  <a:pt x="1074336" y="849205"/>
                  <a:pt x="1074336" y="571492"/>
                </a:cubicBezTo>
                <a:cubicBezTo>
                  <a:pt x="1074336" y="293779"/>
                  <a:pt x="849205" y="68648"/>
                  <a:pt x="571492" y="68648"/>
                </a:cubicBezTo>
                <a:cubicBezTo>
                  <a:pt x="293779" y="68648"/>
                  <a:pt x="68648" y="293779"/>
                  <a:pt x="68648" y="571492"/>
                </a:cubicBezTo>
                <a:close/>
              </a:path>
            </a:pathLst>
          </a:custGeom>
          <a:solidFill>
            <a:srgbClr val="00B0F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66923" name="同心圆 9"/>
          <p:cNvSpPr/>
          <p:nvPr/>
        </p:nvSpPr>
        <p:spPr>
          <a:xfrm>
            <a:off x="10402888" y="1435100"/>
            <a:ext cx="350837" cy="350838"/>
          </a:xfrm>
          <a:custGeom>
            <a:avLst/>
            <a:gdLst/>
            <a:ahLst/>
            <a:cxnLst>
              <a:cxn ang="0">
                <a:pos x="0" y="464347"/>
              </a:cxn>
              <a:cxn ang="0">
                <a:pos x="464347" y="0"/>
              </a:cxn>
              <a:cxn ang="0">
                <a:pos x="928694" y="464347"/>
              </a:cxn>
              <a:cxn ang="0">
                <a:pos x="464347" y="928694"/>
              </a:cxn>
              <a:cxn ang="0">
                <a:pos x="0" y="464347"/>
              </a:cxn>
              <a:cxn ang="0">
                <a:pos x="83434" y="464347"/>
              </a:cxn>
              <a:cxn ang="0">
                <a:pos x="464347" y="845260"/>
              </a:cxn>
              <a:cxn ang="0">
                <a:pos x="845260" y="464347"/>
              </a:cxn>
              <a:cxn ang="0">
                <a:pos x="464347" y="83434"/>
              </a:cxn>
              <a:cxn ang="0">
                <a:pos x="83434" y="464347"/>
              </a:cxn>
            </a:cxnLst>
            <a:pathLst>
              <a:path w="928694" h="928694">
                <a:moveTo>
                  <a:pt x="0" y="464347"/>
                </a:moveTo>
                <a:cubicBezTo>
                  <a:pt x="0" y="207895"/>
                  <a:pt x="207895" y="0"/>
                  <a:pt x="464347" y="0"/>
                </a:cubicBezTo>
                <a:cubicBezTo>
                  <a:pt x="720799" y="0"/>
                  <a:pt x="928694" y="207895"/>
                  <a:pt x="928694" y="464347"/>
                </a:cubicBezTo>
                <a:cubicBezTo>
                  <a:pt x="928694" y="720799"/>
                  <a:pt x="720799" y="928694"/>
                  <a:pt x="464347" y="928694"/>
                </a:cubicBezTo>
                <a:cubicBezTo>
                  <a:pt x="207895" y="928694"/>
                  <a:pt x="0" y="720799"/>
                  <a:pt x="0" y="464347"/>
                </a:cubicBezTo>
                <a:close/>
                <a:moveTo>
                  <a:pt x="83434" y="464347"/>
                </a:moveTo>
                <a:cubicBezTo>
                  <a:pt x="83434" y="674719"/>
                  <a:pt x="253975" y="845260"/>
                  <a:pt x="464347" y="845260"/>
                </a:cubicBezTo>
                <a:cubicBezTo>
                  <a:pt x="674719" y="845260"/>
                  <a:pt x="845260" y="674719"/>
                  <a:pt x="845260" y="464347"/>
                </a:cubicBezTo>
                <a:cubicBezTo>
                  <a:pt x="845260" y="253975"/>
                  <a:pt x="674719" y="83434"/>
                  <a:pt x="464347" y="83434"/>
                </a:cubicBezTo>
                <a:cubicBezTo>
                  <a:pt x="253975" y="83434"/>
                  <a:pt x="83434" y="253975"/>
                  <a:pt x="83434" y="464347"/>
                </a:cubicBezTo>
                <a:close/>
              </a:path>
            </a:pathLst>
          </a:custGeom>
          <a:solidFill>
            <a:srgbClr val="00B0F0">
              <a:alpha val="71999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66924" name="圆角矩形 10"/>
          <p:cNvSpPr/>
          <p:nvPr/>
        </p:nvSpPr>
        <p:spPr>
          <a:xfrm>
            <a:off x="1524000" y="-455612"/>
            <a:ext cx="9144000" cy="7313612"/>
          </a:xfrm>
          <a:prstGeom prst="roundRect">
            <a:avLst>
              <a:gd name="adj" fmla="val 4347"/>
            </a:avLst>
          </a:prstGeom>
          <a:solidFill>
            <a:srgbClr val="0099FF">
              <a:alpha val="9000"/>
            </a:srgbClr>
          </a:solidFill>
          <a:ln w="9525">
            <a:noFill/>
          </a:ln>
        </p:spPr>
        <p:txBody>
          <a:bodyPr anchor="ctr"/>
          <a:p>
            <a:pPr lvl="0" algn="ctr" eaLnBrk="1" hangingPunct="1"/>
            <a:endParaRPr lang="zh-CN" altLang="en-US" sz="1800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66925" name="文本框 166924"/>
          <p:cNvSpPr txBox="1"/>
          <p:nvPr/>
        </p:nvSpPr>
        <p:spPr>
          <a:xfrm>
            <a:off x="2424113" y="1484313"/>
            <a:ext cx="7669212" cy="30784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4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、不管要求别人做什么，都应该</a:t>
            </a:r>
            <a:r>
              <a:rPr lang="zh-CN" altLang="en-US" sz="2800" b="1" u="sng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　    　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字当先。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A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、请	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B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、谢		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C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、嘿		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D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、喂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66926" name="文本框 166925"/>
          <p:cNvSpPr txBox="1"/>
          <p:nvPr/>
        </p:nvSpPr>
        <p:spPr>
          <a:xfrm>
            <a:off x="7751763" y="4652963"/>
            <a:ext cx="1485900" cy="64008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lvl="0" eaLnBrk="1" hangingPunct="1"/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答案：</a:t>
            </a:r>
            <a:r>
              <a:rPr lang="en-US" altLang="zh-CN" sz="3600" b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A</a:t>
            </a:r>
            <a:endParaRPr lang="en-US" altLang="zh-CN" sz="3600" b="1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26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66926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926" grpId="0" build="allAtOnce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7938" name="同心圆 3"/>
          <p:cNvSpPr/>
          <p:nvPr/>
        </p:nvSpPr>
        <p:spPr>
          <a:xfrm>
            <a:off x="1881188" y="2857500"/>
            <a:ext cx="2643187" cy="2643188"/>
          </a:xfrm>
          <a:custGeom>
            <a:avLst/>
            <a:gdLst>
              <a:gd name="txL" fmla="*/ 0 w 2643206"/>
              <a:gd name="txT" fmla="*/ 0 h 2643206"/>
              <a:gd name="txR" fmla="*/ 2643206 w 2643206"/>
              <a:gd name="txB" fmla="*/ 2643206 h 2643206"/>
            </a:gdLst>
            <a:ahLst/>
            <a:cxnLst>
              <a:cxn ang="0">
                <a:pos x="0" y="1321603"/>
              </a:cxn>
              <a:cxn ang="0">
                <a:pos x="1321603" y="0"/>
              </a:cxn>
              <a:cxn ang="0">
                <a:pos x="2643206" y="1321603"/>
              </a:cxn>
              <a:cxn ang="0">
                <a:pos x="1321603" y="2643206"/>
              </a:cxn>
              <a:cxn ang="0">
                <a:pos x="0" y="1321603"/>
              </a:cxn>
              <a:cxn ang="0">
                <a:pos x="237466" y="1321603"/>
              </a:cxn>
              <a:cxn ang="0">
                <a:pos x="1321603" y="2405740"/>
              </a:cxn>
              <a:cxn ang="0">
                <a:pos x="2405740" y="1321603"/>
              </a:cxn>
              <a:cxn ang="0">
                <a:pos x="1321603" y="237466"/>
              </a:cxn>
              <a:cxn ang="0">
                <a:pos x="237466" y="1321603"/>
              </a:cxn>
            </a:cxnLst>
            <a:rect l="txL" t="txT" r="txR" b="txB"/>
            <a:pathLst>
              <a:path w="2643206" h="2643206">
                <a:moveTo>
                  <a:pt x="0" y="1321603"/>
                </a:moveTo>
                <a:cubicBezTo>
                  <a:pt x="0" y="591702"/>
                  <a:pt x="591702" y="0"/>
                  <a:pt x="1321603" y="0"/>
                </a:cubicBezTo>
                <a:cubicBezTo>
                  <a:pt x="2051504" y="0"/>
                  <a:pt x="2643206" y="591702"/>
                  <a:pt x="2643206" y="1321603"/>
                </a:cubicBezTo>
                <a:cubicBezTo>
                  <a:pt x="2643206" y="2051504"/>
                  <a:pt x="2051504" y="2643206"/>
                  <a:pt x="1321603" y="2643206"/>
                </a:cubicBezTo>
                <a:cubicBezTo>
                  <a:pt x="591702" y="2643206"/>
                  <a:pt x="0" y="2051504"/>
                  <a:pt x="0" y="1321603"/>
                </a:cubicBezTo>
                <a:close/>
                <a:moveTo>
                  <a:pt x="237466" y="1321603"/>
                </a:moveTo>
                <a:cubicBezTo>
                  <a:pt x="237466" y="1920355"/>
                  <a:pt x="722851" y="2405740"/>
                  <a:pt x="1321603" y="2405740"/>
                </a:cubicBezTo>
                <a:cubicBezTo>
                  <a:pt x="1920355" y="2405740"/>
                  <a:pt x="2405740" y="1920355"/>
                  <a:pt x="2405740" y="1321603"/>
                </a:cubicBezTo>
                <a:cubicBezTo>
                  <a:pt x="2405740" y="722851"/>
                  <a:pt x="1920355" y="237466"/>
                  <a:pt x="1321603" y="237466"/>
                </a:cubicBezTo>
                <a:cubicBezTo>
                  <a:pt x="722851" y="237466"/>
                  <a:pt x="237466" y="722851"/>
                  <a:pt x="237466" y="1321603"/>
                </a:cubicBezTo>
                <a:close/>
              </a:path>
            </a:pathLst>
          </a:custGeom>
          <a:solidFill>
            <a:schemeClr val="bg1">
              <a:alpha val="14999"/>
            </a:schemeClr>
          </a:solidFill>
          <a:ln w="9525">
            <a:noFill/>
          </a:ln>
        </p:spPr>
        <p:txBody>
          <a:bodyPr anchor="ctr"/>
          <a:p>
            <a:pPr lvl="0" algn="ctr" eaLnBrk="1" hangingPunct="1"/>
            <a:r>
              <a:rPr lang="zh-CN" altLang="en-US" sz="1800">
                <a:latin typeface="Calibri" panose="020F0502020204030204" pitchFamily="34" charset="0"/>
                <a:ea typeface="宋体" panose="02010600030101010101" pitchFamily="2" charset="-122"/>
              </a:rPr>
              <a:t> </a:t>
            </a:r>
            <a:endParaRPr lang="zh-CN" altLang="en-US" sz="18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grpSp>
        <p:nvGrpSpPr>
          <p:cNvPr id="167939" name="组合 167938"/>
          <p:cNvGrpSpPr/>
          <p:nvPr/>
        </p:nvGrpSpPr>
        <p:grpSpPr>
          <a:xfrm>
            <a:off x="1252538" y="1393825"/>
            <a:ext cx="1098550" cy="4914900"/>
            <a:chOff x="0" y="0"/>
            <a:chExt cx="694" cy="3096"/>
          </a:xfrm>
        </p:grpSpPr>
        <p:sp>
          <p:nvSpPr>
            <p:cNvPr id="167940" name="同心圆 4"/>
            <p:cNvSpPr/>
            <p:nvPr/>
          </p:nvSpPr>
          <p:spPr>
            <a:xfrm>
              <a:off x="0" y="0"/>
              <a:ext cx="608" cy="607"/>
            </a:xfrm>
            <a:custGeom>
              <a:avLst/>
              <a:gdLst/>
              <a:ahLst/>
              <a:cxnLst>
                <a:cxn ang="0">
                  <a:pos x="0" y="964413"/>
                </a:cxn>
                <a:cxn ang="0">
                  <a:pos x="964413" y="0"/>
                </a:cxn>
                <a:cxn ang="0">
                  <a:pos x="1928826" y="964413"/>
                </a:cxn>
                <a:cxn ang="0">
                  <a:pos x="964413" y="1928826"/>
                </a:cxn>
                <a:cxn ang="0">
                  <a:pos x="0" y="964413"/>
                </a:cxn>
                <a:cxn ang="0">
                  <a:pos x="173286" y="964413"/>
                </a:cxn>
                <a:cxn ang="0">
                  <a:pos x="964413" y="1755540"/>
                </a:cxn>
                <a:cxn ang="0">
                  <a:pos x="1755540" y="964413"/>
                </a:cxn>
                <a:cxn ang="0">
                  <a:pos x="964413" y="173286"/>
                </a:cxn>
                <a:cxn ang="0">
                  <a:pos x="173286" y="964413"/>
                </a:cxn>
              </a:cxnLst>
              <a:pathLst>
                <a:path w="1928826" h="1928826">
                  <a:moveTo>
                    <a:pt x="0" y="964413"/>
                  </a:moveTo>
                  <a:cubicBezTo>
                    <a:pt x="0" y="431782"/>
                    <a:pt x="431782" y="0"/>
                    <a:pt x="964413" y="0"/>
                  </a:cubicBezTo>
                  <a:cubicBezTo>
                    <a:pt x="1497044" y="0"/>
                    <a:pt x="1928826" y="431782"/>
                    <a:pt x="1928826" y="964413"/>
                  </a:cubicBezTo>
                  <a:cubicBezTo>
                    <a:pt x="1928826" y="1497044"/>
                    <a:pt x="1497044" y="1928826"/>
                    <a:pt x="964413" y="1928826"/>
                  </a:cubicBezTo>
                  <a:cubicBezTo>
                    <a:pt x="431782" y="1928826"/>
                    <a:pt x="0" y="1497044"/>
                    <a:pt x="0" y="964413"/>
                  </a:cubicBezTo>
                  <a:close/>
                  <a:moveTo>
                    <a:pt x="173286" y="964413"/>
                  </a:moveTo>
                  <a:cubicBezTo>
                    <a:pt x="173286" y="1401340"/>
                    <a:pt x="527486" y="1755540"/>
                    <a:pt x="964413" y="1755540"/>
                  </a:cubicBezTo>
                  <a:cubicBezTo>
                    <a:pt x="1401340" y="1755540"/>
                    <a:pt x="1755540" y="1401340"/>
                    <a:pt x="1755540" y="964413"/>
                  </a:cubicBezTo>
                  <a:cubicBezTo>
                    <a:pt x="1755540" y="527486"/>
                    <a:pt x="1401340" y="173286"/>
                    <a:pt x="964413" y="173286"/>
                  </a:cubicBezTo>
                  <a:cubicBezTo>
                    <a:pt x="527486" y="173286"/>
                    <a:pt x="173286" y="527486"/>
                    <a:pt x="173286" y="964413"/>
                  </a:cubicBezTo>
                  <a:close/>
                </a:path>
              </a:pathLst>
            </a:custGeom>
            <a:solidFill>
              <a:srgbClr val="00B0F0">
                <a:alpha val="37999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67941" name="同心圆 5"/>
            <p:cNvSpPr/>
            <p:nvPr/>
          </p:nvSpPr>
          <p:spPr>
            <a:xfrm>
              <a:off x="59" y="2780"/>
              <a:ext cx="317" cy="316"/>
            </a:xfrm>
            <a:custGeom>
              <a:avLst/>
              <a:gdLst/>
              <a:ahLst/>
              <a:cxnLst>
                <a:cxn ang="0">
                  <a:pos x="0" y="722443"/>
                </a:cxn>
                <a:cxn ang="0">
                  <a:pos x="722443" y="0"/>
                </a:cxn>
                <a:cxn ang="0">
                  <a:pos x="1444886" y="722443"/>
                </a:cxn>
                <a:cxn ang="0">
                  <a:pos x="722443" y="1444886"/>
                </a:cxn>
                <a:cxn ang="0">
                  <a:pos x="0" y="722443"/>
                </a:cxn>
                <a:cxn ang="0">
                  <a:pos x="129809" y="722443"/>
                </a:cxn>
                <a:cxn ang="0">
                  <a:pos x="722443" y="1315077"/>
                </a:cxn>
                <a:cxn ang="0">
                  <a:pos x="1315077" y="722443"/>
                </a:cxn>
                <a:cxn ang="0">
                  <a:pos x="722443" y="129809"/>
                </a:cxn>
                <a:cxn ang="0">
                  <a:pos x="129809" y="722443"/>
                </a:cxn>
              </a:cxnLst>
              <a:pathLst>
                <a:path w="1444886" h="1444886">
                  <a:moveTo>
                    <a:pt x="0" y="722443"/>
                  </a:moveTo>
                  <a:cubicBezTo>
                    <a:pt x="0" y="323449"/>
                    <a:pt x="323449" y="0"/>
                    <a:pt x="722443" y="0"/>
                  </a:cubicBezTo>
                  <a:cubicBezTo>
                    <a:pt x="1121437" y="0"/>
                    <a:pt x="1444886" y="323449"/>
                    <a:pt x="1444886" y="722443"/>
                  </a:cubicBezTo>
                  <a:cubicBezTo>
                    <a:pt x="1444886" y="1121437"/>
                    <a:pt x="1121437" y="1444886"/>
                    <a:pt x="722443" y="1444886"/>
                  </a:cubicBezTo>
                  <a:cubicBezTo>
                    <a:pt x="323449" y="1444886"/>
                    <a:pt x="0" y="1121437"/>
                    <a:pt x="0" y="722443"/>
                  </a:cubicBezTo>
                  <a:close/>
                  <a:moveTo>
                    <a:pt x="129809" y="722443"/>
                  </a:moveTo>
                  <a:cubicBezTo>
                    <a:pt x="129809" y="1049746"/>
                    <a:pt x="395140" y="1315077"/>
                    <a:pt x="722443" y="1315077"/>
                  </a:cubicBezTo>
                  <a:cubicBezTo>
                    <a:pt x="1049746" y="1315077"/>
                    <a:pt x="1315077" y="1049746"/>
                    <a:pt x="1315077" y="722443"/>
                  </a:cubicBezTo>
                  <a:cubicBezTo>
                    <a:pt x="1315077" y="395140"/>
                    <a:pt x="1049746" y="129809"/>
                    <a:pt x="722443" y="129809"/>
                  </a:cubicBezTo>
                  <a:cubicBezTo>
                    <a:pt x="395140" y="129809"/>
                    <a:pt x="129809" y="395140"/>
                    <a:pt x="129809" y="722443"/>
                  </a:cubicBezTo>
                  <a:close/>
                </a:path>
              </a:pathLst>
            </a:custGeom>
            <a:solidFill>
              <a:srgbClr val="00B0F0">
                <a:alpha val="26999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167942" name="组合 167941"/>
            <p:cNvGrpSpPr/>
            <p:nvPr/>
          </p:nvGrpSpPr>
          <p:grpSpPr>
            <a:xfrm>
              <a:off x="422" y="692"/>
              <a:ext cx="272" cy="272"/>
              <a:chOff x="0" y="0"/>
              <a:chExt cx="729" cy="729"/>
            </a:xfrm>
          </p:grpSpPr>
          <p:pic>
            <p:nvPicPr>
              <p:cNvPr id="167943" name="同心圆 6"/>
              <p:cNvPicPr/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0" y="0"/>
                <a:ext cx="729" cy="729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167944" name="文本框 167943"/>
              <p:cNvSpPr txBox="1"/>
              <p:nvPr/>
            </p:nvSpPr>
            <p:spPr>
              <a:xfrm>
                <a:off x="107" y="106"/>
                <a:ext cx="517" cy="51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ctr"/>
              <a:p>
                <a:pPr lvl="0" algn="ctr" eaLnBrk="1" hangingPunct="1"/>
                <a:endParaRPr lang="zh-CN" altLang="en-US" sz="1800" dirty="0"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167945" name="同心圆 7"/>
          <p:cNvSpPr/>
          <p:nvPr/>
        </p:nvSpPr>
        <p:spPr>
          <a:xfrm>
            <a:off x="9528175" y="1562100"/>
            <a:ext cx="438150" cy="438150"/>
          </a:xfrm>
          <a:custGeom>
            <a:avLst/>
            <a:gdLst/>
            <a:ahLst/>
            <a:cxnLst>
              <a:cxn ang="0">
                <a:pos x="0" y="580410"/>
              </a:cxn>
              <a:cxn ang="0">
                <a:pos x="580410" y="0"/>
              </a:cxn>
              <a:cxn ang="0">
                <a:pos x="1160820" y="580410"/>
              </a:cxn>
              <a:cxn ang="0">
                <a:pos x="580410" y="1160820"/>
              </a:cxn>
              <a:cxn ang="0">
                <a:pos x="0" y="580410"/>
              </a:cxn>
              <a:cxn ang="0">
                <a:pos x="104288" y="580410"/>
              </a:cxn>
              <a:cxn ang="0">
                <a:pos x="580410" y="1056532"/>
              </a:cxn>
              <a:cxn ang="0">
                <a:pos x="1056532" y="580410"/>
              </a:cxn>
              <a:cxn ang="0">
                <a:pos x="580410" y="104288"/>
              </a:cxn>
              <a:cxn ang="0">
                <a:pos x="104288" y="580410"/>
              </a:cxn>
            </a:cxnLst>
            <a:pathLst>
              <a:path w="1160820" h="1160820">
                <a:moveTo>
                  <a:pt x="0" y="580410"/>
                </a:moveTo>
                <a:cubicBezTo>
                  <a:pt x="0" y="259858"/>
                  <a:pt x="259858" y="0"/>
                  <a:pt x="580410" y="0"/>
                </a:cubicBezTo>
                <a:cubicBezTo>
                  <a:pt x="900962" y="0"/>
                  <a:pt x="1160820" y="259858"/>
                  <a:pt x="1160820" y="580410"/>
                </a:cubicBezTo>
                <a:cubicBezTo>
                  <a:pt x="1160820" y="900962"/>
                  <a:pt x="900962" y="1160820"/>
                  <a:pt x="580410" y="1160820"/>
                </a:cubicBezTo>
                <a:cubicBezTo>
                  <a:pt x="259858" y="1160820"/>
                  <a:pt x="0" y="900962"/>
                  <a:pt x="0" y="580410"/>
                </a:cubicBezTo>
                <a:close/>
                <a:moveTo>
                  <a:pt x="104288" y="580410"/>
                </a:moveTo>
                <a:cubicBezTo>
                  <a:pt x="104288" y="843365"/>
                  <a:pt x="317455" y="1056532"/>
                  <a:pt x="580410" y="1056532"/>
                </a:cubicBezTo>
                <a:cubicBezTo>
                  <a:pt x="843365" y="1056532"/>
                  <a:pt x="1056532" y="843365"/>
                  <a:pt x="1056532" y="580410"/>
                </a:cubicBezTo>
                <a:cubicBezTo>
                  <a:pt x="1056532" y="317455"/>
                  <a:pt x="843365" y="104288"/>
                  <a:pt x="580410" y="104288"/>
                </a:cubicBezTo>
                <a:cubicBezTo>
                  <a:pt x="317455" y="104288"/>
                  <a:pt x="104288" y="317455"/>
                  <a:pt x="104288" y="580410"/>
                </a:cubicBezTo>
                <a:close/>
              </a:path>
            </a:pathLst>
          </a:custGeom>
          <a:solidFill>
            <a:srgbClr val="00B0F0">
              <a:alpha val="40999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67946" name="同心圆 8"/>
          <p:cNvSpPr/>
          <p:nvPr/>
        </p:nvSpPr>
        <p:spPr>
          <a:xfrm>
            <a:off x="8616950" y="692150"/>
            <a:ext cx="431800" cy="431800"/>
          </a:xfrm>
          <a:custGeom>
            <a:avLst/>
            <a:gdLst/>
            <a:ahLst/>
            <a:cxnLst>
              <a:cxn ang="0">
                <a:pos x="0" y="571492"/>
              </a:cxn>
              <a:cxn ang="0">
                <a:pos x="571492" y="0"/>
              </a:cxn>
              <a:cxn ang="0">
                <a:pos x="1142984" y="571492"/>
              </a:cxn>
              <a:cxn ang="0">
                <a:pos x="571492" y="1142984"/>
              </a:cxn>
              <a:cxn ang="0">
                <a:pos x="0" y="571492"/>
              </a:cxn>
              <a:cxn ang="0">
                <a:pos x="68648" y="571492"/>
              </a:cxn>
              <a:cxn ang="0">
                <a:pos x="571492" y="1074336"/>
              </a:cxn>
              <a:cxn ang="0">
                <a:pos x="1074336" y="571492"/>
              </a:cxn>
              <a:cxn ang="0">
                <a:pos x="571492" y="68648"/>
              </a:cxn>
              <a:cxn ang="0">
                <a:pos x="68648" y="571492"/>
              </a:cxn>
            </a:cxnLst>
            <a:pathLst>
              <a:path w="1142984" h="1142984">
                <a:moveTo>
                  <a:pt x="0" y="571492"/>
                </a:moveTo>
                <a:cubicBezTo>
                  <a:pt x="0" y="255866"/>
                  <a:pt x="255866" y="0"/>
                  <a:pt x="571492" y="0"/>
                </a:cubicBezTo>
                <a:cubicBezTo>
                  <a:pt x="887118" y="0"/>
                  <a:pt x="1142984" y="255866"/>
                  <a:pt x="1142984" y="571492"/>
                </a:cubicBezTo>
                <a:cubicBezTo>
                  <a:pt x="1142984" y="887118"/>
                  <a:pt x="887118" y="1142984"/>
                  <a:pt x="571492" y="1142984"/>
                </a:cubicBezTo>
                <a:cubicBezTo>
                  <a:pt x="255866" y="1142984"/>
                  <a:pt x="0" y="887118"/>
                  <a:pt x="0" y="571492"/>
                </a:cubicBezTo>
                <a:close/>
                <a:moveTo>
                  <a:pt x="68648" y="571492"/>
                </a:moveTo>
                <a:cubicBezTo>
                  <a:pt x="68648" y="849205"/>
                  <a:pt x="293779" y="1074336"/>
                  <a:pt x="571492" y="1074336"/>
                </a:cubicBezTo>
                <a:cubicBezTo>
                  <a:pt x="849205" y="1074336"/>
                  <a:pt x="1074336" y="849205"/>
                  <a:pt x="1074336" y="571492"/>
                </a:cubicBezTo>
                <a:cubicBezTo>
                  <a:pt x="1074336" y="293779"/>
                  <a:pt x="849205" y="68648"/>
                  <a:pt x="571492" y="68648"/>
                </a:cubicBezTo>
                <a:cubicBezTo>
                  <a:pt x="293779" y="68648"/>
                  <a:pt x="68648" y="293779"/>
                  <a:pt x="68648" y="571492"/>
                </a:cubicBezTo>
                <a:close/>
              </a:path>
            </a:pathLst>
          </a:custGeom>
          <a:solidFill>
            <a:srgbClr val="00B0F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67947" name="同心圆 9"/>
          <p:cNvSpPr/>
          <p:nvPr/>
        </p:nvSpPr>
        <p:spPr>
          <a:xfrm>
            <a:off x="10402888" y="1435100"/>
            <a:ext cx="350837" cy="350838"/>
          </a:xfrm>
          <a:custGeom>
            <a:avLst/>
            <a:gdLst/>
            <a:ahLst/>
            <a:cxnLst>
              <a:cxn ang="0">
                <a:pos x="0" y="464347"/>
              </a:cxn>
              <a:cxn ang="0">
                <a:pos x="464347" y="0"/>
              </a:cxn>
              <a:cxn ang="0">
                <a:pos x="928694" y="464347"/>
              </a:cxn>
              <a:cxn ang="0">
                <a:pos x="464347" y="928694"/>
              </a:cxn>
              <a:cxn ang="0">
                <a:pos x="0" y="464347"/>
              </a:cxn>
              <a:cxn ang="0">
                <a:pos x="83434" y="464347"/>
              </a:cxn>
              <a:cxn ang="0">
                <a:pos x="464347" y="845260"/>
              </a:cxn>
              <a:cxn ang="0">
                <a:pos x="845260" y="464347"/>
              </a:cxn>
              <a:cxn ang="0">
                <a:pos x="464347" y="83434"/>
              </a:cxn>
              <a:cxn ang="0">
                <a:pos x="83434" y="464347"/>
              </a:cxn>
            </a:cxnLst>
            <a:pathLst>
              <a:path w="928694" h="928694">
                <a:moveTo>
                  <a:pt x="0" y="464347"/>
                </a:moveTo>
                <a:cubicBezTo>
                  <a:pt x="0" y="207895"/>
                  <a:pt x="207895" y="0"/>
                  <a:pt x="464347" y="0"/>
                </a:cubicBezTo>
                <a:cubicBezTo>
                  <a:pt x="720799" y="0"/>
                  <a:pt x="928694" y="207895"/>
                  <a:pt x="928694" y="464347"/>
                </a:cubicBezTo>
                <a:cubicBezTo>
                  <a:pt x="928694" y="720799"/>
                  <a:pt x="720799" y="928694"/>
                  <a:pt x="464347" y="928694"/>
                </a:cubicBezTo>
                <a:cubicBezTo>
                  <a:pt x="207895" y="928694"/>
                  <a:pt x="0" y="720799"/>
                  <a:pt x="0" y="464347"/>
                </a:cubicBezTo>
                <a:close/>
                <a:moveTo>
                  <a:pt x="83434" y="464347"/>
                </a:moveTo>
                <a:cubicBezTo>
                  <a:pt x="83434" y="674719"/>
                  <a:pt x="253975" y="845260"/>
                  <a:pt x="464347" y="845260"/>
                </a:cubicBezTo>
                <a:cubicBezTo>
                  <a:pt x="674719" y="845260"/>
                  <a:pt x="845260" y="674719"/>
                  <a:pt x="845260" y="464347"/>
                </a:cubicBezTo>
                <a:cubicBezTo>
                  <a:pt x="845260" y="253975"/>
                  <a:pt x="674719" y="83434"/>
                  <a:pt x="464347" y="83434"/>
                </a:cubicBezTo>
                <a:cubicBezTo>
                  <a:pt x="253975" y="83434"/>
                  <a:pt x="83434" y="253975"/>
                  <a:pt x="83434" y="464347"/>
                </a:cubicBezTo>
                <a:close/>
              </a:path>
            </a:pathLst>
          </a:custGeom>
          <a:solidFill>
            <a:srgbClr val="00B0F0">
              <a:alpha val="71999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67948" name="圆角矩形 10"/>
          <p:cNvSpPr/>
          <p:nvPr/>
        </p:nvSpPr>
        <p:spPr>
          <a:xfrm>
            <a:off x="1524000" y="-455612"/>
            <a:ext cx="9144000" cy="7313612"/>
          </a:xfrm>
          <a:prstGeom prst="roundRect">
            <a:avLst>
              <a:gd name="adj" fmla="val 4347"/>
            </a:avLst>
          </a:prstGeom>
          <a:solidFill>
            <a:srgbClr val="0099FF">
              <a:alpha val="9000"/>
            </a:srgbClr>
          </a:solidFill>
          <a:ln w="9525">
            <a:noFill/>
          </a:ln>
        </p:spPr>
        <p:txBody>
          <a:bodyPr anchor="ctr"/>
          <a:p>
            <a:pPr lvl="0" algn="ctr" eaLnBrk="1" hangingPunct="1"/>
            <a:endParaRPr lang="zh-CN" altLang="en-US" sz="1800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67949" name="文本框 167948"/>
          <p:cNvSpPr txBox="1"/>
          <p:nvPr/>
        </p:nvSpPr>
        <p:spPr>
          <a:xfrm>
            <a:off x="2424113" y="1484313"/>
            <a:ext cx="7669212" cy="3505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5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、在生活、工作中，当碰到意见不一致时，应</a:t>
            </a:r>
            <a:r>
              <a:rPr lang="zh-CN" altLang="en-US" sz="2800" b="1" u="sng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　   　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，或以豁达的胸怀包容异己或回避话题，忌在公众场合为非原则性问题大声喧哗、争执打闹。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A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、得礼不饶人		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B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、针锋相对		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C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、保持冷静		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D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、大打出手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/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8962" name="同心圆 3"/>
          <p:cNvSpPr/>
          <p:nvPr/>
        </p:nvSpPr>
        <p:spPr>
          <a:xfrm>
            <a:off x="1881188" y="2857500"/>
            <a:ext cx="2643187" cy="2643188"/>
          </a:xfrm>
          <a:custGeom>
            <a:avLst/>
            <a:gdLst>
              <a:gd name="txL" fmla="*/ 0 w 2643206"/>
              <a:gd name="txT" fmla="*/ 0 h 2643206"/>
              <a:gd name="txR" fmla="*/ 2643206 w 2643206"/>
              <a:gd name="txB" fmla="*/ 2643206 h 2643206"/>
            </a:gdLst>
            <a:ahLst/>
            <a:cxnLst>
              <a:cxn ang="0">
                <a:pos x="0" y="1321603"/>
              </a:cxn>
              <a:cxn ang="0">
                <a:pos x="1321603" y="0"/>
              </a:cxn>
              <a:cxn ang="0">
                <a:pos x="2643206" y="1321603"/>
              </a:cxn>
              <a:cxn ang="0">
                <a:pos x="1321603" y="2643206"/>
              </a:cxn>
              <a:cxn ang="0">
                <a:pos x="0" y="1321603"/>
              </a:cxn>
              <a:cxn ang="0">
                <a:pos x="237466" y="1321603"/>
              </a:cxn>
              <a:cxn ang="0">
                <a:pos x="1321603" y="2405740"/>
              </a:cxn>
              <a:cxn ang="0">
                <a:pos x="2405740" y="1321603"/>
              </a:cxn>
              <a:cxn ang="0">
                <a:pos x="1321603" y="237466"/>
              </a:cxn>
              <a:cxn ang="0">
                <a:pos x="237466" y="1321603"/>
              </a:cxn>
            </a:cxnLst>
            <a:rect l="txL" t="txT" r="txR" b="txB"/>
            <a:pathLst>
              <a:path w="2643206" h="2643206">
                <a:moveTo>
                  <a:pt x="0" y="1321603"/>
                </a:moveTo>
                <a:cubicBezTo>
                  <a:pt x="0" y="591702"/>
                  <a:pt x="591702" y="0"/>
                  <a:pt x="1321603" y="0"/>
                </a:cubicBezTo>
                <a:cubicBezTo>
                  <a:pt x="2051504" y="0"/>
                  <a:pt x="2643206" y="591702"/>
                  <a:pt x="2643206" y="1321603"/>
                </a:cubicBezTo>
                <a:cubicBezTo>
                  <a:pt x="2643206" y="2051504"/>
                  <a:pt x="2051504" y="2643206"/>
                  <a:pt x="1321603" y="2643206"/>
                </a:cubicBezTo>
                <a:cubicBezTo>
                  <a:pt x="591702" y="2643206"/>
                  <a:pt x="0" y="2051504"/>
                  <a:pt x="0" y="1321603"/>
                </a:cubicBezTo>
                <a:close/>
                <a:moveTo>
                  <a:pt x="237466" y="1321603"/>
                </a:moveTo>
                <a:cubicBezTo>
                  <a:pt x="237466" y="1920355"/>
                  <a:pt x="722851" y="2405740"/>
                  <a:pt x="1321603" y="2405740"/>
                </a:cubicBezTo>
                <a:cubicBezTo>
                  <a:pt x="1920355" y="2405740"/>
                  <a:pt x="2405740" y="1920355"/>
                  <a:pt x="2405740" y="1321603"/>
                </a:cubicBezTo>
                <a:cubicBezTo>
                  <a:pt x="2405740" y="722851"/>
                  <a:pt x="1920355" y="237466"/>
                  <a:pt x="1321603" y="237466"/>
                </a:cubicBezTo>
                <a:cubicBezTo>
                  <a:pt x="722851" y="237466"/>
                  <a:pt x="237466" y="722851"/>
                  <a:pt x="237466" y="1321603"/>
                </a:cubicBezTo>
                <a:close/>
              </a:path>
            </a:pathLst>
          </a:custGeom>
          <a:solidFill>
            <a:schemeClr val="bg1">
              <a:alpha val="14999"/>
            </a:schemeClr>
          </a:solidFill>
          <a:ln w="9525">
            <a:noFill/>
          </a:ln>
        </p:spPr>
        <p:txBody>
          <a:bodyPr anchor="ctr"/>
          <a:p>
            <a:pPr lvl="0" algn="ctr" eaLnBrk="1" hangingPunct="1"/>
            <a:r>
              <a:rPr lang="zh-CN" altLang="en-US" sz="1800">
                <a:latin typeface="Calibri" panose="020F0502020204030204" pitchFamily="34" charset="0"/>
                <a:ea typeface="宋体" panose="02010600030101010101" pitchFamily="2" charset="-122"/>
              </a:rPr>
              <a:t> </a:t>
            </a:r>
            <a:endParaRPr lang="zh-CN" altLang="en-US" sz="18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grpSp>
        <p:nvGrpSpPr>
          <p:cNvPr id="168963" name="组合 168962"/>
          <p:cNvGrpSpPr/>
          <p:nvPr/>
        </p:nvGrpSpPr>
        <p:grpSpPr>
          <a:xfrm>
            <a:off x="1252538" y="1393825"/>
            <a:ext cx="1098550" cy="4914900"/>
            <a:chOff x="0" y="0"/>
            <a:chExt cx="694" cy="3096"/>
          </a:xfrm>
        </p:grpSpPr>
        <p:sp>
          <p:nvSpPr>
            <p:cNvPr id="168964" name="同心圆 4"/>
            <p:cNvSpPr/>
            <p:nvPr/>
          </p:nvSpPr>
          <p:spPr>
            <a:xfrm>
              <a:off x="0" y="0"/>
              <a:ext cx="608" cy="607"/>
            </a:xfrm>
            <a:custGeom>
              <a:avLst/>
              <a:gdLst/>
              <a:ahLst/>
              <a:cxnLst>
                <a:cxn ang="0">
                  <a:pos x="0" y="964413"/>
                </a:cxn>
                <a:cxn ang="0">
                  <a:pos x="964413" y="0"/>
                </a:cxn>
                <a:cxn ang="0">
                  <a:pos x="1928826" y="964413"/>
                </a:cxn>
                <a:cxn ang="0">
                  <a:pos x="964413" y="1928826"/>
                </a:cxn>
                <a:cxn ang="0">
                  <a:pos x="0" y="964413"/>
                </a:cxn>
                <a:cxn ang="0">
                  <a:pos x="173286" y="964413"/>
                </a:cxn>
                <a:cxn ang="0">
                  <a:pos x="964413" y="1755540"/>
                </a:cxn>
                <a:cxn ang="0">
                  <a:pos x="1755540" y="964413"/>
                </a:cxn>
                <a:cxn ang="0">
                  <a:pos x="964413" y="173286"/>
                </a:cxn>
                <a:cxn ang="0">
                  <a:pos x="173286" y="964413"/>
                </a:cxn>
              </a:cxnLst>
              <a:pathLst>
                <a:path w="1928826" h="1928826">
                  <a:moveTo>
                    <a:pt x="0" y="964413"/>
                  </a:moveTo>
                  <a:cubicBezTo>
                    <a:pt x="0" y="431782"/>
                    <a:pt x="431782" y="0"/>
                    <a:pt x="964413" y="0"/>
                  </a:cubicBezTo>
                  <a:cubicBezTo>
                    <a:pt x="1497044" y="0"/>
                    <a:pt x="1928826" y="431782"/>
                    <a:pt x="1928826" y="964413"/>
                  </a:cubicBezTo>
                  <a:cubicBezTo>
                    <a:pt x="1928826" y="1497044"/>
                    <a:pt x="1497044" y="1928826"/>
                    <a:pt x="964413" y="1928826"/>
                  </a:cubicBezTo>
                  <a:cubicBezTo>
                    <a:pt x="431782" y="1928826"/>
                    <a:pt x="0" y="1497044"/>
                    <a:pt x="0" y="964413"/>
                  </a:cubicBezTo>
                  <a:close/>
                  <a:moveTo>
                    <a:pt x="173286" y="964413"/>
                  </a:moveTo>
                  <a:cubicBezTo>
                    <a:pt x="173286" y="1401340"/>
                    <a:pt x="527486" y="1755540"/>
                    <a:pt x="964413" y="1755540"/>
                  </a:cubicBezTo>
                  <a:cubicBezTo>
                    <a:pt x="1401340" y="1755540"/>
                    <a:pt x="1755540" y="1401340"/>
                    <a:pt x="1755540" y="964413"/>
                  </a:cubicBezTo>
                  <a:cubicBezTo>
                    <a:pt x="1755540" y="527486"/>
                    <a:pt x="1401340" y="173286"/>
                    <a:pt x="964413" y="173286"/>
                  </a:cubicBezTo>
                  <a:cubicBezTo>
                    <a:pt x="527486" y="173286"/>
                    <a:pt x="173286" y="527486"/>
                    <a:pt x="173286" y="964413"/>
                  </a:cubicBezTo>
                  <a:close/>
                </a:path>
              </a:pathLst>
            </a:custGeom>
            <a:solidFill>
              <a:srgbClr val="00B0F0">
                <a:alpha val="37999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68965" name="同心圆 5"/>
            <p:cNvSpPr/>
            <p:nvPr/>
          </p:nvSpPr>
          <p:spPr>
            <a:xfrm>
              <a:off x="59" y="2780"/>
              <a:ext cx="317" cy="316"/>
            </a:xfrm>
            <a:custGeom>
              <a:avLst/>
              <a:gdLst/>
              <a:ahLst/>
              <a:cxnLst>
                <a:cxn ang="0">
                  <a:pos x="0" y="722443"/>
                </a:cxn>
                <a:cxn ang="0">
                  <a:pos x="722443" y="0"/>
                </a:cxn>
                <a:cxn ang="0">
                  <a:pos x="1444886" y="722443"/>
                </a:cxn>
                <a:cxn ang="0">
                  <a:pos x="722443" y="1444886"/>
                </a:cxn>
                <a:cxn ang="0">
                  <a:pos x="0" y="722443"/>
                </a:cxn>
                <a:cxn ang="0">
                  <a:pos x="129809" y="722443"/>
                </a:cxn>
                <a:cxn ang="0">
                  <a:pos x="722443" y="1315077"/>
                </a:cxn>
                <a:cxn ang="0">
                  <a:pos x="1315077" y="722443"/>
                </a:cxn>
                <a:cxn ang="0">
                  <a:pos x="722443" y="129809"/>
                </a:cxn>
                <a:cxn ang="0">
                  <a:pos x="129809" y="722443"/>
                </a:cxn>
              </a:cxnLst>
              <a:pathLst>
                <a:path w="1444886" h="1444886">
                  <a:moveTo>
                    <a:pt x="0" y="722443"/>
                  </a:moveTo>
                  <a:cubicBezTo>
                    <a:pt x="0" y="323449"/>
                    <a:pt x="323449" y="0"/>
                    <a:pt x="722443" y="0"/>
                  </a:cubicBezTo>
                  <a:cubicBezTo>
                    <a:pt x="1121437" y="0"/>
                    <a:pt x="1444886" y="323449"/>
                    <a:pt x="1444886" y="722443"/>
                  </a:cubicBezTo>
                  <a:cubicBezTo>
                    <a:pt x="1444886" y="1121437"/>
                    <a:pt x="1121437" y="1444886"/>
                    <a:pt x="722443" y="1444886"/>
                  </a:cubicBezTo>
                  <a:cubicBezTo>
                    <a:pt x="323449" y="1444886"/>
                    <a:pt x="0" y="1121437"/>
                    <a:pt x="0" y="722443"/>
                  </a:cubicBezTo>
                  <a:close/>
                  <a:moveTo>
                    <a:pt x="129809" y="722443"/>
                  </a:moveTo>
                  <a:cubicBezTo>
                    <a:pt x="129809" y="1049746"/>
                    <a:pt x="395140" y="1315077"/>
                    <a:pt x="722443" y="1315077"/>
                  </a:cubicBezTo>
                  <a:cubicBezTo>
                    <a:pt x="1049746" y="1315077"/>
                    <a:pt x="1315077" y="1049746"/>
                    <a:pt x="1315077" y="722443"/>
                  </a:cubicBezTo>
                  <a:cubicBezTo>
                    <a:pt x="1315077" y="395140"/>
                    <a:pt x="1049746" y="129809"/>
                    <a:pt x="722443" y="129809"/>
                  </a:cubicBezTo>
                  <a:cubicBezTo>
                    <a:pt x="395140" y="129809"/>
                    <a:pt x="129809" y="395140"/>
                    <a:pt x="129809" y="722443"/>
                  </a:cubicBezTo>
                  <a:close/>
                </a:path>
              </a:pathLst>
            </a:custGeom>
            <a:solidFill>
              <a:srgbClr val="00B0F0">
                <a:alpha val="26999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168966" name="组合 168965"/>
            <p:cNvGrpSpPr/>
            <p:nvPr/>
          </p:nvGrpSpPr>
          <p:grpSpPr>
            <a:xfrm>
              <a:off x="422" y="692"/>
              <a:ext cx="272" cy="272"/>
              <a:chOff x="0" y="0"/>
              <a:chExt cx="729" cy="729"/>
            </a:xfrm>
          </p:grpSpPr>
          <p:pic>
            <p:nvPicPr>
              <p:cNvPr id="168967" name="同心圆 6"/>
              <p:cNvPicPr/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0" y="0"/>
                <a:ext cx="729" cy="729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168968" name="文本框 168967"/>
              <p:cNvSpPr txBox="1"/>
              <p:nvPr/>
            </p:nvSpPr>
            <p:spPr>
              <a:xfrm>
                <a:off x="107" y="106"/>
                <a:ext cx="517" cy="51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ctr"/>
              <a:p>
                <a:pPr lvl="0" algn="ctr" eaLnBrk="1" hangingPunct="1"/>
                <a:endParaRPr lang="zh-CN" altLang="en-US" sz="1800" dirty="0"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168969" name="同心圆 7"/>
          <p:cNvSpPr/>
          <p:nvPr/>
        </p:nvSpPr>
        <p:spPr>
          <a:xfrm>
            <a:off x="9528175" y="1562100"/>
            <a:ext cx="438150" cy="438150"/>
          </a:xfrm>
          <a:custGeom>
            <a:avLst/>
            <a:gdLst/>
            <a:ahLst/>
            <a:cxnLst>
              <a:cxn ang="0">
                <a:pos x="0" y="580410"/>
              </a:cxn>
              <a:cxn ang="0">
                <a:pos x="580410" y="0"/>
              </a:cxn>
              <a:cxn ang="0">
                <a:pos x="1160820" y="580410"/>
              </a:cxn>
              <a:cxn ang="0">
                <a:pos x="580410" y="1160820"/>
              </a:cxn>
              <a:cxn ang="0">
                <a:pos x="0" y="580410"/>
              </a:cxn>
              <a:cxn ang="0">
                <a:pos x="104288" y="580410"/>
              </a:cxn>
              <a:cxn ang="0">
                <a:pos x="580410" y="1056532"/>
              </a:cxn>
              <a:cxn ang="0">
                <a:pos x="1056532" y="580410"/>
              </a:cxn>
              <a:cxn ang="0">
                <a:pos x="580410" y="104288"/>
              </a:cxn>
              <a:cxn ang="0">
                <a:pos x="104288" y="580410"/>
              </a:cxn>
            </a:cxnLst>
            <a:pathLst>
              <a:path w="1160820" h="1160820">
                <a:moveTo>
                  <a:pt x="0" y="580410"/>
                </a:moveTo>
                <a:cubicBezTo>
                  <a:pt x="0" y="259858"/>
                  <a:pt x="259858" y="0"/>
                  <a:pt x="580410" y="0"/>
                </a:cubicBezTo>
                <a:cubicBezTo>
                  <a:pt x="900962" y="0"/>
                  <a:pt x="1160820" y="259858"/>
                  <a:pt x="1160820" y="580410"/>
                </a:cubicBezTo>
                <a:cubicBezTo>
                  <a:pt x="1160820" y="900962"/>
                  <a:pt x="900962" y="1160820"/>
                  <a:pt x="580410" y="1160820"/>
                </a:cubicBezTo>
                <a:cubicBezTo>
                  <a:pt x="259858" y="1160820"/>
                  <a:pt x="0" y="900962"/>
                  <a:pt x="0" y="580410"/>
                </a:cubicBezTo>
                <a:close/>
                <a:moveTo>
                  <a:pt x="104288" y="580410"/>
                </a:moveTo>
                <a:cubicBezTo>
                  <a:pt x="104288" y="843365"/>
                  <a:pt x="317455" y="1056532"/>
                  <a:pt x="580410" y="1056532"/>
                </a:cubicBezTo>
                <a:cubicBezTo>
                  <a:pt x="843365" y="1056532"/>
                  <a:pt x="1056532" y="843365"/>
                  <a:pt x="1056532" y="580410"/>
                </a:cubicBezTo>
                <a:cubicBezTo>
                  <a:pt x="1056532" y="317455"/>
                  <a:pt x="843365" y="104288"/>
                  <a:pt x="580410" y="104288"/>
                </a:cubicBezTo>
                <a:cubicBezTo>
                  <a:pt x="317455" y="104288"/>
                  <a:pt x="104288" y="317455"/>
                  <a:pt x="104288" y="580410"/>
                </a:cubicBezTo>
                <a:close/>
              </a:path>
            </a:pathLst>
          </a:custGeom>
          <a:solidFill>
            <a:srgbClr val="00B0F0">
              <a:alpha val="40999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68970" name="同心圆 8"/>
          <p:cNvSpPr/>
          <p:nvPr/>
        </p:nvSpPr>
        <p:spPr>
          <a:xfrm>
            <a:off x="8616950" y="692150"/>
            <a:ext cx="431800" cy="431800"/>
          </a:xfrm>
          <a:custGeom>
            <a:avLst/>
            <a:gdLst/>
            <a:ahLst/>
            <a:cxnLst>
              <a:cxn ang="0">
                <a:pos x="0" y="571492"/>
              </a:cxn>
              <a:cxn ang="0">
                <a:pos x="571492" y="0"/>
              </a:cxn>
              <a:cxn ang="0">
                <a:pos x="1142984" y="571492"/>
              </a:cxn>
              <a:cxn ang="0">
                <a:pos x="571492" y="1142984"/>
              </a:cxn>
              <a:cxn ang="0">
                <a:pos x="0" y="571492"/>
              </a:cxn>
              <a:cxn ang="0">
                <a:pos x="68648" y="571492"/>
              </a:cxn>
              <a:cxn ang="0">
                <a:pos x="571492" y="1074336"/>
              </a:cxn>
              <a:cxn ang="0">
                <a:pos x="1074336" y="571492"/>
              </a:cxn>
              <a:cxn ang="0">
                <a:pos x="571492" y="68648"/>
              </a:cxn>
              <a:cxn ang="0">
                <a:pos x="68648" y="571492"/>
              </a:cxn>
            </a:cxnLst>
            <a:pathLst>
              <a:path w="1142984" h="1142984">
                <a:moveTo>
                  <a:pt x="0" y="571492"/>
                </a:moveTo>
                <a:cubicBezTo>
                  <a:pt x="0" y="255866"/>
                  <a:pt x="255866" y="0"/>
                  <a:pt x="571492" y="0"/>
                </a:cubicBezTo>
                <a:cubicBezTo>
                  <a:pt x="887118" y="0"/>
                  <a:pt x="1142984" y="255866"/>
                  <a:pt x="1142984" y="571492"/>
                </a:cubicBezTo>
                <a:cubicBezTo>
                  <a:pt x="1142984" y="887118"/>
                  <a:pt x="887118" y="1142984"/>
                  <a:pt x="571492" y="1142984"/>
                </a:cubicBezTo>
                <a:cubicBezTo>
                  <a:pt x="255866" y="1142984"/>
                  <a:pt x="0" y="887118"/>
                  <a:pt x="0" y="571492"/>
                </a:cubicBezTo>
                <a:close/>
                <a:moveTo>
                  <a:pt x="68648" y="571492"/>
                </a:moveTo>
                <a:cubicBezTo>
                  <a:pt x="68648" y="849205"/>
                  <a:pt x="293779" y="1074336"/>
                  <a:pt x="571492" y="1074336"/>
                </a:cubicBezTo>
                <a:cubicBezTo>
                  <a:pt x="849205" y="1074336"/>
                  <a:pt x="1074336" y="849205"/>
                  <a:pt x="1074336" y="571492"/>
                </a:cubicBezTo>
                <a:cubicBezTo>
                  <a:pt x="1074336" y="293779"/>
                  <a:pt x="849205" y="68648"/>
                  <a:pt x="571492" y="68648"/>
                </a:cubicBezTo>
                <a:cubicBezTo>
                  <a:pt x="293779" y="68648"/>
                  <a:pt x="68648" y="293779"/>
                  <a:pt x="68648" y="571492"/>
                </a:cubicBezTo>
                <a:close/>
              </a:path>
            </a:pathLst>
          </a:custGeom>
          <a:solidFill>
            <a:srgbClr val="00B0F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68971" name="同心圆 9"/>
          <p:cNvSpPr/>
          <p:nvPr/>
        </p:nvSpPr>
        <p:spPr>
          <a:xfrm>
            <a:off x="10402888" y="1435100"/>
            <a:ext cx="350837" cy="350838"/>
          </a:xfrm>
          <a:custGeom>
            <a:avLst/>
            <a:gdLst/>
            <a:ahLst/>
            <a:cxnLst>
              <a:cxn ang="0">
                <a:pos x="0" y="464347"/>
              </a:cxn>
              <a:cxn ang="0">
                <a:pos x="464347" y="0"/>
              </a:cxn>
              <a:cxn ang="0">
                <a:pos x="928694" y="464347"/>
              </a:cxn>
              <a:cxn ang="0">
                <a:pos x="464347" y="928694"/>
              </a:cxn>
              <a:cxn ang="0">
                <a:pos x="0" y="464347"/>
              </a:cxn>
              <a:cxn ang="0">
                <a:pos x="83434" y="464347"/>
              </a:cxn>
              <a:cxn ang="0">
                <a:pos x="464347" y="845260"/>
              </a:cxn>
              <a:cxn ang="0">
                <a:pos x="845260" y="464347"/>
              </a:cxn>
              <a:cxn ang="0">
                <a:pos x="464347" y="83434"/>
              </a:cxn>
              <a:cxn ang="0">
                <a:pos x="83434" y="464347"/>
              </a:cxn>
            </a:cxnLst>
            <a:pathLst>
              <a:path w="928694" h="928694">
                <a:moveTo>
                  <a:pt x="0" y="464347"/>
                </a:moveTo>
                <a:cubicBezTo>
                  <a:pt x="0" y="207895"/>
                  <a:pt x="207895" y="0"/>
                  <a:pt x="464347" y="0"/>
                </a:cubicBezTo>
                <a:cubicBezTo>
                  <a:pt x="720799" y="0"/>
                  <a:pt x="928694" y="207895"/>
                  <a:pt x="928694" y="464347"/>
                </a:cubicBezTo>
                <a:cubicBezTo>
                  <a:pt x="928694" y="720799"/>
                  <a:pt x="720799" y="928694"/>
                  <a:pt x="464347" y="928694"/>
                </a:cubicBezTo>
                <a:cubicBezTo>
                  <a:pt x="207895" y="928694"/>
                  <a:pt x="0" y="720799"/>
                  <a:pt x="0" y="464347"/>
                </a:cubicBezTo>
                <a:close/>
                <a:moveTo>
                  <a:pt x="83434" y="464347"/>
                </a:moveTo>
                <a:cubicBezTo>
                  <a:pt x="83434" y="674719"/>
                  <a:pt x="253975" y="845260"/>
                  <a:pt x="464347" y="845260"/>
                </a:cubicBezTo>
                <a:cubicBezTo>
                  <a:pt x="674719" y="845260"/>
                  <a:pt x="845260" y="674719"/>
                  <a:pt x="845260" y="464347"/>
                </a:cubicBezTo>
                <a:cubicBezTo>
                  <a:pt x="845260" y="253975"/>
                  <a:pt x="674719" y="83434"/>
                  <a:pt x="464347" y="83434"/>
                </a:cubicBezTo>
                <a:cubicBezTo>
                  <a:pt x="253975" y="83434"/>
                  <a:pt x="83434" y="253975"/>
                  <a:pt x="83434" y="464347"/>
                </a:cubicBezTo>
                <a:close/>
              </a:path>
            </a:pathLst>
          </a:custGeom>
          <a:solidFill>
            <a:srgbClr val="00B0F0">
              <a:alpha val="71999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68972" name="圆角矩形 10"/>
          <p:cNvSpPr/>
          <p:nvPr/>
        </p:nvSpPr>
        <p:spPr>
          <a:xfrm>
            <a:off x="1524000" y="-455612"/>
            <a:ext cx="9144000" cy="7313612"/>
          </a:xfrm>
          <a:prstGeom prst="roundRect">
            <a:avLst>
              <a:gd name="adj" fmla="val 4347"/>
            </a:avLst>
          </a:prstGeom>
          <a:solidFill>
            <a:srgbClr val="0099FF">
              <a:alpha val="9000"/>
            </a:srgbClr>
          </a:solidFill>
          <a:ln w="9525">
            <a:noFill/>
          </a:ln>
        </p:spPr>
        <p:txBody>
          <a:bodyPr anchor="ctr"/>
          <a:p>
            <a:pPr lvl="0" algn="ctr" eaLnBrk="1" hangingPunct="1"/>
            <a:endParaRPr lang="zh-CN" altLang="en-US" sz="1800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68973" name="文本框 168972"/>
          <p:cNvSpPr txBox="1"/>
          <p:nvPr/>
        </p:nvSpPr>
        <p:spPr>
          <a:xfrm>
            <a:off x="2424113" y="1484313"/>
            <a:ext cx="7669212" cy="3505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5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、在生活、工作中，当碰到意见不一致时，应</a:t>
            </a:r>
            <a:r>
              <a:rPr lang="zh-CN" altLang="en-US" sz="2800" b="1" u="sng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　   　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，或以豁达的胸怀包容异己或回避话题，忌在公众场合为非原则性问题大声喧哗、争执打闹。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A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、得礼不饶人		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B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、针锋相对		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C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、保持冷静		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D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、大打出手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68974" name="文本框 168973"/>
          <p:cNvSpPr txBox="1"/>
          <p:nvPr/>
        </p:nvSpPr>
        <p:spPr>
          <a:xfrm>
            <a:off x="7680325" y="5013325"/>
            <a:ext cx="1485900" cy="64008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lvl="0" eaLnBrk="1" hangingPunct="1"/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答案：</a:t>
            </a:r>
            <a:r>
              <a:rPr lang="en-US" altLang="zh-CN" sz="3600" b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C</a:t>
            </a:r>
            <a:endParaRPr lang="en-US" altLang="zh-CN" sz="3600" b="1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74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68974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974" grpId="0" build="allAtOnce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9986" name="同心圆 3"/>
          <p:cNvSpPr/>
          <p:nvPr/>
        </p:nvSpPr>
        <p:spPr>
          <a:xfrm>
            <a:off x="1881188" y="2857500"/>
            <a:ext cx="2643187" cy="2643188"/>
          </a:xfrm>
          <a:custGeom>
            <a:avLst/>
            <a:gdLst>
              <a:gd name="txL" fmla="*/ 0 w 2643206"/>
              <a:gd name="txT" fmla="*/ 0 h 2643206"/>
              <a:gd name="txR" fmla="*/ 2643206 w 2643206"/>
              <a:gd name="txB" fmla="*/ 2643206 h 2643206"/>
            </a:gdLst>
            <a:ahLst/>
            <a:cxnLst>
              <a:cxn ang="0">
                <a:pos x="0" y="1321603"/>
              </a:cxn>
              <a:cxn ang="0">
                <a:pos x="1321603" y="0"/>
              </a:cxn>
              <a:cxn ang="0">
                <a:pos x="2643206" y="1321603"/>
              </a:cxn>
              <a:cxn ang="0">
                <a:pos x="1321603" y="2643206"/>
              </a:cxn>
              <a:cxn ang="0">
                <a:pos x="0" y="1321603"/>
              </a:cxn>
              <a:cxn ang="0">
                <a:pos x="237466" y="1321603"/>
              </a:cxn>
              <a:cxn ang="0">
                <a:pos x="1321603" y="2405740"/>
              </a:cxn>
              <a:cxn ang="0">
                <a:pos x="2405740" y="1321603"/>
              </a:cxn>
              <a:cxn ang="0">
                <a:pos x="1321603" y="237466"/>
              </a:cxn>
              <a:cxn ang="0">
                <a:pos x="237466" y="1321603"/>
              </a:cxn>
            </a:cxnLst>
            <a:rect l="txL" t="txT" r="txR" b="txB"/>
            <a:pathLst>
              <a:path w="2643206" h="2643206">
                <a:moveTo>
                  <a:pt x="0" y="1321603"/>
                </a:moveTo>
                <a:cubicBezTo>
                  <a:pt x="0" y="591702"/>
                  <a:pt x="591702" y="0"/>
                  <a:pt x="1321603" y="0"/>
                </a:cubicBezTo>
                <a:cubicBezTo>
                  <a:pt x="2051504" y="0"/>
                  <a:pt x="2643206" y="591702"/>
                  <a:pt x="2643206" y="1321603"/>
                </a:cubicBezTo>
                <a:cubicBezTo>
                  <a:pt x="2643206" y="2051504"/>
                  <a:pt x="2051504" y="2643206"/>
                  <a:pt x="1321603" y="2643206"/>
                </a:cubicBezTo>
                <a:cubicBezTo>
                  <a:pt x="591702" y="2643206"/>
                  <a:pt x="0" y="2051504"/>
                  <a:pt x="0" y="1321603"/>
                </a:cubicBezTo>
                <a:close/>
                <a:moveTo>
                  <a:pt x="237466" y="1321603"/>
                </a:moveTo>
                <a:cubicBezTo>
                  <a:pt x="237466" y="1920355"/>
                  <a:pt x="722851" y="2405740"/>
                  <a:pt x="1321603" y="2405740"/>
                </a:cubicBezTo>
                <a:cubicBezTo>
                  <a:pt x="1920355" y="2405740"/>
                  <a:pt x="2405740" y="1920355"/>
                  <a:pt x="2405740" y="1321603"/>
                </a:cubicBezTo>
                <a:cubicBezTo>
                  <a:pt x="2405740" y="722851"/>
                  <a:pt x="1920355" y="237466"/>
                  <a:pt x="1321603" y="237466"/>
                </a:cubicBezTo>
                <a:cubicBezTo>
                  <a:pt x="722851" y="237466"/>
                  <a:pt x="237466" y="722851"/>
                  <a:pt x="237466" y="1321603"/>
                </a:cubicBezTo>
                <a:close/>
              </a:path>
            </a:pathLst>
          </a:custGeom>
          <a:solidFill>
            <a:schemeClr val="bg1">
              <a:alpha val="14999"/>
            </a:schemeClr>
          </a:solidFill>
          <a:ln w="9525">
            <a:noFill/>
          </a:ln>
        </p:spPr>
        <p:txBody>
          <a:bodyPr anchor="ctr"/>
          <a:p>
            <a:pPr lvl="0" algn="ctr" eaLnBrk="1" hangingPunct="1"/>
            <a:r>
              <a:rPr lang="zh-CN" altLang="en-US" sz="1800">
                <a:latin typeface="Calibri" panose="020F0502020204030204" pitchFamily="34" charset="0"/>
                <a:ea typeface="宋体" panose="02010600030101010101" pitchFamily="2" charset="-122"/>
              </a:rPr>
              <a:t> </a:t>
            </a:r>
            <a:endParaRPr lang="zh-CN" altLang="en-US" sz="18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grpSp>
        <p:nvGrpSpPr>
          <p:cNvPr id="169987" name="组合 169986"/>
          <p:cNvGrpSpPr/>
          <p:nvPr/>
        </p:nvGrpSpPr>
        <p:grpSpPr>
          <a:xfrm>
            <a:off x="1252538" y="1393825"/>
            <a:ext cx="1098550" cy="4914900"/>
            <a:chOff x="0" y="0"/>
            <a:chExt cx="694" cy="3096"/>
          </a:xfrm>
        </p:grpSpPr>
        <p:sp>
          <p:nvSpPr>
            <p:cNvPr id="169988" name="同心圆 4"/>
            <p:cNvSpPr/>
            <p:nvPr/>
          </p:nvSpPr>
          <p:spPr>
            <a:xfrm>
              <a:off x="0" y="0"/>
              <a:ext cx="608" cy="607"/>
            </a:xfrm>
            <a:custGeom>
              <a:avLst/>
              <a:gdLst/>
              <a:ahLst/>
              <a:cxnLst>
                <a:cxn ang="0">
                  <a:pos x="0" y="964413"/>
                </a:cxn>
                <a:cxn ang="0">
                  <a:pos x="964413" y="0"/>
                </a:cxn>
                <a:cxn ang="0">
                  <a:pos x="1928826" y="964413"/>
                </a:cxn>
                <a:cxn ang="0">
                  <a:pos x="964413" y="1928826"/>
                </a:cxn>
                <a:cxn ang="0">
                  <a:pos x="0" y="964413"/>
                </a:cxn>
                <a:cxn ang="0">
                  <a:pos x="173286" y="964413"/>
                </a:cxn>
                <a:cxn ang="0">
                  <a:pos x="964413" y="1755540"/>
                </a:cxn>
                <a:cxn ang="0">
                  <a:pos x="1755540" y="964413"/>
                </a:cxn>
                <a:cxn ang="0">
                  <a:pos x="964413" y="173286"/>
                </a:cxn>
                <a:cxn ang="0">
                  <a:pos x="173286" y="964413"/>
                </a:cxn>
              </a:cxnLst>
              <a:pathLst>
                <a:path w="1928826" h="1928826">
                  <a:moveTo>
                    <a:pt x="0" y="964413"/>
                  </a:moveTo>
                  <a:cubicBezTo>
                    <a:pt x="0" y="431782"/>
                    <a:pt x="431782" y="0"/>
                    <a:pt x="964413" y="0"/>
                  </a:cubicBezTo>
                  <a:cubicBezTo>
                    <a:pt x="1497044" y="0"/>
                    <a:pt x="1928826" y="431782"/>
                    <a:pt x="1928826" y="964413"/>
                  </a:cubicBezTo>
                  <a:cubicBezTo>
                    <a:pt x="1928826" y="1497044"/>
                    <a:pt x="1497044" y="1928826"/>
                    <a:pt x="964413" y="1928826"/>
                  </a:cubicBezTo>
                  <a:cubicBezTo>
                    <a:pt x="431782" y="1928826"/>
                    <a:pt x="0" y="1497044"/>
                    <a:pt x="0" y="964413"/>
                  </a:cubicBezTo>
                  <a:close/>
                  <a:moveTo>
                    <a:pt x="173286" y="964413"/>
                  </a:moveTo>
                  <a:cubicBezTo>
                    <a:pt x="173286" y="1401340"/>
                    <a:pt x="527486" y="1755540"/>
                    <a:pt x="964413" y="1755540"/>
                  </a:cubicBezTo>
                  <a:cubicBezTo>
                    <a:pt x="1401340" y="1755540"/>
                    <a:pt x="1755540" y="1401340"/>
                    <a:pt x="1755540" y="964413"/>
                  </a:cubicBezTo>
                  <a:cubicBezTo>
                    <a:pt x="1755540" y="527486"/>
                    <a:pt x="1401340" y="173286"/>
                    <a:pt x="964413" y="173286"/>
                  </a:cubicBezTo>
                  <a:cubicBezTo>
                    <a:pt x="527486" y="173286"/>
                    <a:pt x="173286" y="527486"/>
                    <a:pt x="173286" y="964413"/>
                  </a:cubicBezTo>
                  <a:close/>
                </a:path>
              </a:pathLst>
            </a:custGeom>
            <a:solidFill>
              <a:srgbClr val="00B0F0">
                <a:alpha val="37999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69989" name="同心圆 5"/>
            <p:cNvSpPr/>
            <p:nvPr/>
          </p:nvSpPr>
          <p:spPr>
            <a:xfrm>
              <a:off x="59" y="2780"/>
              <a:ext cx="317" cy="316"/>
            </a:xfrm>
            <a:custGeom>
              <a:avLst/>
              <a:gdLst/>
              <a:ahLst/>
              <a:cxnLst>
                <a:cxn ang="0">
                  <a:pos x="0" y="722443"/>
                </a:cxn>
                <a:cxn ang="0">
                  <a:pos x="722443" y="0"/>
                </a:cxn>
                <a:cxn ang="0">
                  <a:pos x="1444886" y="722443"/>
                </a:cxn>
                <a:cxn ang="0">
                  <a:pos x="722443" y="1444886"/>
                </a:cxn>
                <a:cxn ang="0">
                  <a:pos x="0" y="722443"/>
                </a:cxn>
                <a:cxn ang="0">
                  <a:pos x="129809" y="722443"/>
                </a:cxn>
                <a:cxn ang="0">
                  <a:pos x="722443" y="1315077"/>
                </a:cxn>
                <a:cxn ang="0">
                  <a:pos x="1315077" y="722443"/>
                </a:cxn>
                <a:cxn ang="0">
                  <a:pos x="722443" y="129809"/>
                </a:cxn>
                <a:cxn ang="0">
                  <a:pos x="129809" y="722443"/>
                </a:cxn>
              </a:cxnLst>
              <a:pathLst>
                <a:path w="1444886" h="1444886">
                  <a:moveTo>
                    <a:pt x="0" y="722443"/>
                  </a:moveTo>
                  <a:cubicBezTo>
                    <a:pt x="0" y="323449"/>
                    <a:pt x="323449" y="0"/>
                    <a:pt x="722443" y="0"/>
                  </a:cubicBezTo>
                  <a:cubicBezTo>
                    <a:pt x="1121437" y="0"/>
                    <a:pt x="1444886" y="323449"/>
                    <a:pt x="1444886" y="722443"/>
                  </a:cubicBezTo>
                  <a:cubicBezTo>
                    <a:pt x="1444886" y="1121437"/>
                    <a:pt x="1121437" y="1444886"/>
                    <a:pt x="722443" y="1444886"/>
                  </a:cubicBezTo>
                  <a:cubicBezTo>
                    <a:pt x="323449" y="1444886"/>
                    <a:pt x="0" y="1121437"/>
                    <a:pt x="0" y="722443"/>
                  </a:cubicBezTo>
                  <a:close/>
                  <a:moveTo>
                    <a:pt x="129809" y="722443"/>
                  </a:moveTo>
                  <a:cubicBezTo>
                    <a:pt x="129809" y="1049746"/>
                    <a:pt x="395140" y="1315077"/>
                    <a:pt x="722443" y="1315077"/>
                  </a:cubicBezTo>
                  <a:cubicBezTo>
                    <a:pt x="1049746" y="1315077"/>
                    <a:pt x="1315077" y="1049746"/>
                    <a:pt x="1315077" y="722443"/>
                  </a:cubicBezTo>
                  <a:cubicBezTo>
                    <a:pt x="1315077" y="395140"/>
                    <a:pt x="1049746" y="129809"/>
                    <a:pt x="722443" y="129809"/>
                  </a:cubicBezTo>
                  <a:cubicBezTo>
                    <a:pt x="395140" y="129809"/>
                    <a:pt x="129809" y="395140"/>
                    <a:pt x="129809" y="722443"/>
                  </a:cubicBezTo>
                  <a:close/>
                </a:path>
              </a:pathLst>
            </a:custGeom>
            <a:solidFill>
              <a:srgbClr val="00B0F0">
                <a:alpha val="26999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169990" name="组合 169989"/>
            <p:cNvGrpSpPr/>
            <p:nvPr/>
          </p:nvGrpSpPr>
          <p:grpSpPr>
            <a:xfrm>
              <a:off x="422" y="692"/>
              <a:ext cx="272" cy="272"/>
              <a:chOff x="0" y="0"/>
              <a:chExt cx="729" cy="729"/>
            </a:xfrm>
          </p:grpSpPr>
          <p:pic>
            <p:nvPicPr>
              <p:cNvPr id="169991" name="同心圆 6"/>
              <p:cNvPicPr/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0" y="0"/>
                <a:ext cx="729" cy="729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169992" name="文本框 169991"/>
              <p:cNvSpPr txBox="1"/>
              <p:nvPr/>
            </p:nvSpPr>
            <p:spPr>
              <a:xfrm>
                <a:off x="107" y="106"/>
                <a:ext cx="517" cy="51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ctr"/>
              <a:p>
                <a:pPr lvl="0" algn="ctr" eaLnBrk="1" hangingPunct="1"/>
                <a:endParaRPr lang="zh-CN" altLang="en-US" sz="1800" dirty="0"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169993" name="同心圆 7"/>
          <p:cNvSpPr/>
          <p:nvPr/>
        </p:nvSpPr>
        <p:spPr>
          <a:xfrm>
            <a:off x="9528175" y="1562100"/>
            <a:ext cx="438150" cy="438150"/>
          </a:xfrm>
          <a:custGeom>
            <a:avLst/>
            <a:gdLst/>
            <a:ahLst/>
            <a:cxnLst>
              <a:cxn ang="0">
                <a:pos x="0" y="580410"/>
              </a:cxn>
              <a:cxn ang="0">
                <a:pos x="580410" y="0"/>
              </a:cxn>
              <a:cxn ang="0">
                <a:pos x="1160820" y="580410"/>
              </a:cxn>
              <a:cxn ang="0">
                <a:pos x="580410" y="1160820"/>
              </a:cxn>
              <a:cxn ang="0">
                <a:pos x="0" y="580410"/>
              </a:cxn>
              <a:cxn ang="0">
                <a:pos x="104288" y="580410"/>
              </a:cxn>
              <a:cxn ang="0">
                <a:pos x="580410" y="1056532"/>
              </a:cxn>
              <a:cxn ang="0">
                <a:pos x="1056532" y="580410"/>
              </a:cxn>
              <a:cxn ang="0">
                <a:pos x="580410" y="104288"/>
              </a:cxn>
              <a:cxn ang="0">
                <a:pos x="104288" y="580410"/>
              </a:cxn>
            </a:cxnLst>
            <a:pathLst>
              <a:path w="1160820" h="1160820">
                <a:moveTo>
                  <a:pt x="0" y="580410"/>
                </a:moveTo>
                <a:cubicBezTo>
                  <a:pt x="0" y="259858"/>
                  <a:pt x="259858" y="0"/>
                  <a:pt x="580410" y="0"/>
                </a:cubicBezTo>
                <a:cubicBezTo>
                  <a:pt x="900962" y="0"/>
                  <a:pt x="1160820" y="259858"/>
                  <a:pt x="1160820" y="580410"/>
                </a:cubicBezTo>
                <a:cubicBezTo>
                  <a:pt x="1160820" y="900962"/>
                  <a:pt x="900962" y="1160820"/>
                  <a:pt x="580410" y="1160820"/>
                </a:cubicBezTo>
                <a:cubicBezTo>
                  <a:pt x="259858" y="1160820"/>
                  <a:pt x="0" y="900962"/>
                  <a:pt x="0" y="580410"/>
                </a:cubicBezTo>
                <a:close/>
                <a:moveTo>
                  <a:pt x="104288" y="580410"/>
                </a:moveTo>
                <a:cubicBezTo>
                  <a:pt x="104288" y="843365"/>
                  <a:pt x="317455" y="1056532"/>
                  <a:pt x="580410" y="1056532"/>
                </a:cubicBezTo>
                <a:cubicBezTo>
                  <a:pt x="843365" y="1056532"/>
                  <a:pt x="1056532" y="843365"/>
                  <a:pt x="1056532" y="580410"/>
                </a:cubicBezTo>
                <a:cubicBezTo>
                  <a:pt x="1056532" y="317455"/>
                  <a:pt x="843365" y="104288"/>
                  <a:pt x="580410" y="104288"/>
                </a:cubicBezTo>
                <a:cubicBezTo>
                  <a:pt x="317455" y="104288"/>
                  <a:pt x="104288" y="317455"/>
                  <a:pt x="104288" y="580410"/>
                </a:cubicBezTo>
                <a:close/>
              </a:path>
            </a:pathLst>
          </a:custGeom>
          <a:solidFill>
            <a:srgbClr val="00B0F0">
              <a:alpha val="40999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69994" name="同心圆 8"/>
          <p:cNvSpPr/>
          <p:nvPr/>
        </p:nvSpPr>
        <p:spPr>
          <a:xfrm>
            <a:off x="8616950" y="692150"/>
            <a:ext cx="431800" cy="431800"/>
          </a:xfrm>
          <a:custGeom>
            <a:avLst/>
            <a:gdLst/>
            <a:ahLst/>
            <a:cxnLst>
              <a:cxn ang="0">
                <a:pos x="0" y="571492"/>
              </a:cxn>
              <a:cxn ang="0">
                <a:pos x="571492" y="0"/>
              </a:cxn>
              <a:cxn ang="0">
                <a:pos x="1142984" y="571492"/>
              </a:cxn>
              <a:cxn ang="0">
                <a:pos x="571492" y="1142984"/>
              </a:cxn>
              <a:cxn ang="0">
                <a:pos x="0" y="571492"/>
              </a:cxn>
              <a:cxn ang="0">
                <a:pos x="68648" y="571492"/>
              </a:cxn>
              <a:cxn ang="0">
                <a:pos x="571492" y="1074336"/>
              </a:cxn>
              <a:cxn ang="0">
                <a:pos x="1074336" y="571492"/>
              </a:cxn>
              <a:cxn ang="0">
                <a:pos x="571492" y="68648"/>
              </a:cxn>
              <a:cxn ang="0">
                <a:pos x="68648" y="571492"/>
              </a:cxn>
            </a:cxnLst>
            <a:pathLst>
              <a:path w="1142984" h="1142984">
                <a:moveTo>
                  <a:pt x="0" y="571492"/>
                </a:moveTo>
                <a:cubicBezTo>
                  <a:pt x="0" y="255866"/>
                  <a:pt x="255866" y="0"/>
                  <a:pt x="571492" y="0"/>
                </a:cubicBezTo>
                <a:cubicBezTo>
                  <a:pt x="887118" y="0"/>
                  <a:pt x="1142984" y="255866"/>
                  <a:pt x="1142984" y="571492"/>
                </a:cubicBezTo>
                <a:cubicBezTo>
                  <a:pt x="1142984" y="887118"/>
                  <a:pt x="887118" y="1142984"/>
                  <a:pt x="571492" y="1142984"/>
                </a:cubicBezTo>
                <a:cubicBezTo>
                  <a:pt x="255866" y="1142984"/>
                  <a:pt x="0" y="887118"/>
                  <a:pt x="0" y="571492"/>
                </a:cubicBezTo>
                <a:close/>
                <a:moveTo>
                  <a:pt x="68648" y="571492"/>
                </a:moveTo>
                <a:cubicBezTo>
                  <a:pt x="68648" y="849205"/>
                  <a:pt x="293779" y="1074336"/>
                  <a:pt x="571492" y="1074336"/>
                </a:cubicBezTo>
                <a:cubicBezTo>
                  <a:pt x="849205" y="1074336"/>
                  <a:pt x="1074336" y="849205"/>
                  <a:pt x="1074336" y="571492"/>
                </a:cubicBezTo>
                <a:cubicBezTo>
                  <a:pt x="1074336" y="293779"/>
                  <a:pt x="849205" y="68648"/>
                  <a:pt x="571492" y="68648"/>
                </a:cubicBezTo>
                <a:cubicBezTo>
                  <a:pt x="293779" y="68648"/>
                  <a:pt x="68648" y="293779"/>
                  <a:pt x="68648" y="571492"/>
                </a:cubicBezTo>
                <a:close/>
              </a:path>
            </a:pathLst>
          </a:custGeom>
          <a:solidFill>
            <a:srgbClr val="00B0F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69995" name="同心圆 9"/>
          <p:cNvSpPr/>
          <p:nvPr/>
        </p:nvSpPr>
        <p:spPr>
          <a:xfrm>
            <a:off x="10402888" y="1435100"/>
            <a:ext cx="350837" cy="350838"/>
          </a:xfrm>
          <a:custGeom>
            <a:avLst/>
            <a:gdLst/>
            <a:ahLst/>
            <a:cxnLst>
              <a:cxn ang="0">
                <a:pos x="0" y="464347"/>
              </a:cxn>
              <a:cxn ang="0">
                <a:pos x="464347" y="0"/>
              </a:cxn>
              <a:cxn ang="0">
                <a:pos x="928694" y="464347"/>
              </a:cxn>
              <a:cxn ang="0">
                <a:pos x="464347" y="928694"/>
              </a:cxn>
              <a:cxn ang="0">
                <a:pos x="0" y="464347"/>
              </a:cxn>
              <a:cxn ang="0">
                <a:pos x="83434" y="464347"/>
              </a:cxn>
              <a:cxn ang="0">
                <a:pos x="464347" y="845260"/>
              </a:cxn>
              <a:cxn ang="0">
                <a:pos x="845260" y="464347"/>
              </a:cxn>
              <a:cxn ang="0">
                <a:pos x="464347" y="83434"/>
              </a:cxn>
              <a:cxn ang="0">
                <a:pos x="83434" y="464347"/>
              </a:cxn>
            </a:cxnLst>
            <a:pathLst>
              <a:path w="928694" h="928694">
                <a:moveTo>
                  <a:pt x="0" y="464347"/>
                </a:moveTo>
                <a:cubicBezTo>
                  <a:pt x="0" y="207895"/>
                  <a:pt x="207895" y="0"/>
                  <a:pt x="464347" y="0"/>
                </a:cubicBezTo>
                <a:cubicBezTo>
                  <a:pt x="720799" y="0"/>
                  <a:pt x="928694" y="207895"/>
                  <a:pt x="928694" y="464347"/>
                </a:cubicBezTo>
                <a:cubicBezTo>
                  <a:pt x="928694" y="720799"/>
                  <a:pt x="720799" y="928694"/>
                  <a:pt x="464347" y="928694"/>
                </a:cubicBezTo>
                <a:cubicBezTo>
                  <a:pt x="207895" y="928694"/>
                  <a:pt x="0" y="720799"/>
                  <a:pt x="0" y="464347"/>
                </a:cubicBezTo>
                <a:close/>
                <a:moveTo>
                  <a:pt x="83434" y="464347"/>
                </a:moveTo>
                <a:cubicBezTo>
                  <a:pt x="83434" y="674719"/>
                  <a:pt x="253975" y="845260"/>
                  <a:pt x="464347" y="845260"/>
                </a:cubicBezTo>
                <a:cubicBezTo>
                  <a:pt x="674719" y="845260"/>
                  <a:pt x="845260" y="674719"/>
                  <a:pt x="845260" y="464347"/>
                </a:cubicBezTo>
                <a:cubicBezTo>
                  <a:pt x="845260" y="253975"/>
                  <a:pt x="674719" y="83434"/>
                  <a:pt x="464347" y="83434"/>
                </a:cubicBezTo>
                <a:cubicBezTo>
                  <a:pt x="253975" y="83434"/>
                  <a:pt x="83434" y="253975"/>
                  <a:pt x="83434" y="464347"/>
                </a:cubicBezTo>
                <a:close/>
              </a:path>
            </a:pathLst>
          </a:custGeom>
          <a:solidFill>
            <a:srgbClr val="00B0F0">
              <a:alpha val="71999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69996" name="圆角矩形 10"/>
          <p:cNvSpPr/>
          <p:nvPr/>
        </p:nvSpPr>
        <p:spPr>
          <a:xfrm>
            <a:off x="1524000" y="-455612"/>
            <a:ext cx="9144000" cy="7313612"/>
          </a:xfrm>
          <a:prstGeom prst="roundRect">
            <a:avLst>
              <a:gd name="adj" fmla="val 4347"/>
            </a:avLst>
          </a:prstGeom>
          <a:solidFill>
            <a:srgbClr val="0099FF">
              <a:alpha val="9000"/>
            </a:srgbClr>
          </a:solidFill>
          <a:ln w="9525">
            <a:noFill/>
          </a:ln>
        </p:spPr>
        <p:txBody>
          <a:bodyPr anchor="ctr"/>
          <a:p>
            <a:pPr lvl="0" algn="ctr" eaLnBrk="1" hangingPunct="1"/>
            <a:endParaRPr lang="zh-CN" altLang="en-US" sz="1800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69997" name="文本框 169996"/>
          <p:cNvSpPr txBox="1"/>
          <p:nvPr/>
        </p:nvSpPr>
        <p:spPr>
          <a:xfrm>
            <a:off x="2424113" y="1484313"/>
            <a:ext cx="7669212" cy="26517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6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</a:t>
            </a:r>
            <a:r>
              <a:rPr lang="zh-CN" altLang="en-US" sz="2800" b="1" u="sng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　  　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是国际社会公认的第一礼俗。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A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、绅士风度	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B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、女士优先	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C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、热情好客	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D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、宽人律已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/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1010" name="同心圆 3"/>
          <p:cNvSpPr/>
          <p:nvPr/>
        </p:nvSpPr>
        <p:spPr>
          <a:xfrm>
            <a:off x="1881188" y="2857500"/>
            <a:ext cx="2643187" cy="2643188"/>
          </a:xfrm>
          <a:custGeom>
            <a:avLst/>
            <a:gdLst>
              <a:gd name="txL" fmla="*/ 0 w 2643206"/>
              <a:gd name="txT" fmla="*/ 0 h 2643206"/>
              <a:gd name="txR" fmla="*/ 2643206 w 2643206"/>
              <a:gd name="txB" fmla="*/ 2643206 h 2643206"/>
            </a:gdLst>
            <a:ahLst/>
            <a:cxnLst>
              <a:cxn ang="0">
                <a:pos x="0" y="1321603"/>
              </a:cxn>
              <a:cxn ang="0">
                <a:pos x="1321603" y="0"/>
              </a:cxn>
              <a:cxn ang="0">
                <a:pos x="2643206" y="1321603"/>
              </a:cxn>
              <a:cxn ang="0">
                <a:pos x="1321603" y="2643206"/>
              </a:cxn>
              <a:cxn ang="0">
                <a:pos x="0" y="1321603"/>
              </a:cxn>
              <a:cxn ang="0">
                <a:pos x="237466" y="1321603"/>
              </a:cxn>
              <a:cxn ang="0">
                <a:pos x="1321603" y="2405740"/>
              </a:cxn>
              <a:cxn ang="0">
                <a:pos x="2405740" y="1321603"/>
              </a:cxn>
              <a:cxn ang="0">
                <a:pos x="1321603" y="237466"/>
              </a:cxn>
              <a:cxn ang="0">
                <a:pos x="237466" y="1321603"/>
              </a:cxn>
            </a:cxnLst>
            <a:rect l="txL" t="txT" r="txR" b="txB"/>
            <a:pathLst>
              <a:path w="2643206" h="2643206">
                <a:moveTo>
                  <a:pt x="0" y="1321603"/>
                </a:moveTo>
                <a:cubicBezTo>
                  <a:pt x="0" y="591702"/>
                  <a:pt x="591702" y="0"/>
                  <a:pt x="1321603" y="0"/>
                </a:cubicBezTo>
                <a:cubicBezTo>
                  <a:pt x="2051504" y="0"/>
                  <a:pt x="2643206" y="591702"/>
                  <a:pt x="2643206" y="1321603"/>
                </a:cubicBezTo>
                <a:cubicBezTo>
                  <a:pt x="2643206" y="2051504"/>
                  <a:pt x="2051504" y="2643206"/>
                  <a:pt x="1321603" y="2643206"/>
                </a:cubicBezTo>
                <a:cubicBezTo>
                  <a:pt x="591702" y="2643206"/>
                  <a:pt x="0" y="2051504"/>
                  <a:pt x="0" y="1321603"/>
                </a:cubicBezTo>
                <a:close/>
                <a:moveTo>
                  <a:pt x="237466" y="1321603"/>
                </a:moveTo>
                <a:cubicBezTo>
                  <a:pt x="237466" y="1920355"/>
                  <a:pt x="722851" y="2405740"/>
                  <a:pt x="1321603" y="2405740"/>
                </a:cubicBezTo>
                <a:cubicBezTo>
                  <a:pt x="1920355" y="2405740"/>
                  <a:pt x="2405740" y="1920355"/>
                  <a:pt x="2405740" y="1321603"/>
                </a:cubicBezTo>
                <a:cubicBezTo>
                  <a:pt x="2405740" y="722851"/>
                  <a:pt x="1920355" y="237466"/>
                  <a:pt x="1321603" y="237466"/>
                </a:cubicBezTo>
                <a:cubicBezTo>
                  <a:pt x="722851" y="237466"/>
                  <a:pt x="237466" y="722851"/>
                  <a:pt x="237466" y="1321603"/>
                </a:cubicBezTo>
                <a:close/>
              </a:path>
            </a:pathLst>
          </a:custGeom>
          <a:solidFill>
            <a:schemeClr val="bg1">
              <a:alpha val="14999"/>
            </a:schemeClr>
          </a:solidFill>
          <a:ln w="9525">
            <a:noFill/>
          </a:ln>
        </p:spPr>
        <p:txBody>
          <a:bodyPr anchor="ctr"/>
          <a:p>
            <a:pPr lvl="0" algn="ctr" eaLnBrk="1" hangingPunct="1"/>
            <a:r>
              <a:rPr lang="zh-CN" altLang="en-US" sz="1800">
                <a:latin typeface="Calibri" panose="020F0502020204030204" pitchFamily="34" charset="0"/>
                <a:ea typeface="宋体" panose="02010600030101010101" pitchFamily="2" charset="-122"/>
              </a:rPr>
              <a:t> </a:t>
            </a:r>
            <a:endParaRPr lang="zh-CN" altLang="en-US" sz="18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grpSp>
        <p:nvGrpSpPr>
          <p:cNvPr id="171011" name="组合 171010"/>
          <p:cNvGrpSpPr/>
          <p:nvPr/>
        </p:nvGrpSpPr>
        <p:grpSpPr>
          <a:xfrm>
            <a:off x="1252538" y="1393825"/>
            <a:ext cx="1098550" cy="4914900"/>
            <a:chOff x="0" y="0"/>
            <a:chExt cx="694" cy="3096"/>
          </a:xfrm>
        </p:grpSpPr>
        <p:sp>
          <p:nvSpPr>
            <p:cNvPr id="171012" name="同心圆 4"/>
            <p:cNvSpPr/>
            <p:nvPr/>
          </p:nvSpPr>
          <p:spPr>
            <a:xfrm>
              <a:off x="0" y="0"/>
              <a:ext cx="608" cy="607"/>
            </a:xfrm>
            <a:custGeom>
              <a:avLst/>
              <a:gdLst/>
              <a:ahLst/>
              <a:cxnLst>
                <a:cxn ang="0">
                  <a:pos x="0" y="964413"/>
                </a:cxn>
                <a:cxn ang="0">
                  <a:pos x="964413" y="0"/>
                </a:cxn>
                <a:cxn ang="0">
                  <a:pos x="1928826" y="964413"/>
                </a:cxn>
                <a:cxn ang="0">
                  <a:pos x="964413" y="1928826"/>
                </a:cxn>
                <a:cxn ang="0">
                  <a:pos x="0" y="964413"/>
                </a:cxn>
                <a:cxn ang="0">
                  <a:pos x="173286" y="964413"/>
                </a:cxn>
                <a:cxn ang="0">
                  <a:pos x="964413" y="1755540"/>
                </a:cxn>
                <a:cxn ang="0">
                  <a:pos x="1755540" y="964413"/>
                </a:cxn>
                <a:cxn ang="0">
                  <a:pos x="964413" y="173286"/>
                </a:cxn>
                <a:cxn ang="0">
                  <a:pos x="173286" y="964413"/>
                </a:cxn>
              </a:cxnLst>
              <a:pathLst>
                <a:path w="1928826" h="1928826">
                  <a:moveTo>
                    <a:pt x="0" y="964413"/>
                  </a:moveTo>
                  <a:cubicBezTo>
                    <a:pt x="0" y="431782"/>
                    <a:pt x="431782" y="0"/>
                    <a:pt x="964413" y="0"/>
                  </a:cubicBezTo>
                  <a:cubicBezTo>
                    <a:pt x="1497044" y="0"/>
                    <a:pt x="1928826" y="431782"/>
                    <a:pt x="1928826" y="964413"/>
                  </a:cubicBezTo>
                  <a:cubicBezTo>
                    <a:pt x="1928826" y="1497044"/>
                    <a:pt x="1497044" y="1928826"/>
                    <a:pt x="964413" y="1928826"/>
                  </a:cubicBezTo>
                  <a:cubicBezTo>
                    <a:pt x="431782" y="1928826"/>
                    <a:pt x="0" y="1497044"/>
                    <a:pt x="0" y="964413"/>
                  </a:cubicBezTo>
                  <a:close/>
                  <a:moveTo>
                    <a:pt x="173286" y="964413"/>
                  </a:moveTo>
                  <a:cubicBezTo>
                    <a:pt x="173286" y="1401340"/>
                    <a:pt x="527486" y="1755540"/>
                    <a:pt x="964413" y="1755540"/>
                  </a:cubicBezTo>
                  <a:cubicBezTo>
                    <a:pt x="1401340" y="1755540"/>
                    <a:pt x="1755540" y="1401340"/>
                    <a:pt x="1755540" y="964413"/>
                  </a:cubicBezTo>
                  <a:cubicBezTo>
                    <a:pt x="1755540" y="527486"/>
                    <a:pt x="1401340" y="173286"/>
                    <a:pt x="964413" y="173286"/>
                  </a:cubicBezTo>
                  <a:cubicBezTo>
                    <a:pt x="527486" y="173286"/>
                    <a:pt x="173286" y="527486"/>
                    <a:pt x="173286" y="964413"/>
                  </a:cubicBezTo>
                  <a:close/>
                </a:path>
              </a:pathLst>
            </a:custGeom>
            <a:solidFill>
              <a:srgbClr val="00B0F0">
                <a:alpha val="37999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71013" name="同心圆 5"/>
            <p:cNvSpPr/>
            <p:nvPr/>
          </p:nvSpPr>
          <p:spPr>
            <a:xfrm>
              <a:off x="59" y="2780"/>
              <a:ext cx="317" cy="316"/>
            </a:xfrm>
            <a:custGeom>
              <a:avLst/>
              <a:gdLst/>
              <a:ahLst/>
              <a:cxnLst>
                <a:cxn ang="0">
                  <a:pos x="0" y="722443"/>
                </a:cxn>
                <a:cxn ang="0">
                  <a:pos x="722443" y="0"/>
                </a:cxn>
                <a:cxn ang="0">
                  <a:pos x="1444886" y="722443"/>
                </a:cxn>
                <a:cxn ang="0">
                  <a:pos x="722443" y="1444886"/>
                </a:cxn>
                <a:cxn ang="0">
                  <a:pos x="0" y="722443"/>
                </a:cxn>
                <a:cxn ang="0">
                  <a:pos x="129809" y="722443"/>
                </a:cxn>
                <a:cxn ang="0">
                  <a:pos x="722443" y="1315077"/>
                </a:cxn>
                <a:cxn ang="0">
                  <a:pos x="1315077" y="722443"/>
                </a:cxn>
                <a:cxn ang="0">
                  <a:pos x="722443" y="129809"/>
                </a:cxn>
                <a:cxn ang="0">
                  <a:pos x="129809" y="722443"/>
                </a:cxn>
              </a:cxnLst>
              <a:pathLst>
                <a:path w="1444886" h="1444886">
                  <a:moveTo>
                    <a:pt x="0" y="722443"/>
                  </a:moveTo>
                  <a:cubicBezTo>
                    <a:pt x="0" y="323449"/>
                    <a:pt x="323449" y="0"/>
                    <a:pt x="722443" y="0"/>
                  </a:cubicBezTo>
                  <a:cubicBezTo>
                    <a:pt x="1121437" y="0"/>
                    <a:pt x="1444886" y="323449"/>
                    <a:pt x="1444886" y="722443"/>
                  </a:cubicBezTo>
                  <a:cubicBezTo>
                    <a:pt x="1444886" y="1121437"/>
                    <a:pt x="1121437" y="1444886"/>
                    <a:pt x="722443" y="1444886"/>
                  </a:cubicBezTo>
                  <a:cubicBezTo>
                    <a:pt x="323449" y="1444886"/>
                    <a:pt x="0" y="1121437"/>
                    <a:pt x="0" y="722443"/>
                  </a:cubicBezTo>
                  <a:close/>
                  <a:moveTo>
                    <a:pt x="129809" y="722443"/>
                  </a:moveTo>
                  <a:cubicBezTo>
                    <a:pt x="129809" y="1049746"/>
                    <a:pt x="395140" y="1315077"/>
                    <a:pt x="722443" y="1315077"/>
                  </a:cubicBezTo>
                  <a:cubicBezTo>
                    <a:pt x="1049746" y="1315077"/>
                    <a:pt x="1315077" y="1049746"/>
                    <a:pt x="1315077" y="722443"/>
                  </a:cubicBezTo>
                  <a:cubicBezTo>
                    <a:pt x="1315077" y="395140"/>
                    <a:pt x="1049746" y="129809"/>
                    <a:pt x="722443" y="129809"/>
                  </a:cubicBezTo>
                  <a:cubicBezTo>
                    <a:pt x="395140" y="129809"/>
                    <a:pt x="129809" y="395140"/>
                    <a:pt x="129809" y="722443"/>
                  </a:cubicBezTo>
                  <a:close/>
                </a:path>
              </a:pathLst>
            </a:custGeom>
            <a:solidFill>
              <a:srgbClr val="00B0F0">
                <a:alpha val="26999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171014" name="组合 171013"/>
            <p:cNvGrpSpPr/>
            <p:nvPr/>
          </p:nvGrpSpPr>
          <p:grpSpPr>
            <a:xfrm>
              <a:off x="422" y="692"/>
              <a:ext cx="272" cy="272"/>
              <a:chOff x="0" y="0"/>
              <a:chExt cx="729" cy="729"/>
            </a:xfrm>
          </p:grpSpPr>
          <p:pic>
            <p:nvPicPr>
              <p:cNvPr id="171015" name="同心圆 6"/>
              <p:cNvPicPr/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0" y="0"/>
                <a:ext cx="729" cy="729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171016" name="文本框 171015"/>
              <p:cNvSpPr txBox="1"/>
              <p:nvPr/>
            </p:nvSpPr>
            <p:spPr>
              <a:xfrm>
                <a:off x="107" y="106"/>
                <a:ext cx="517" cy="51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ctr"/>
              <a:p>
                <a:pPr lvl="0" algn="ctr" eaLnBrk="1" hangingPunct="1"/>
                <a:endParaRPr lang="zh-CN" altLang="en-US" sz="1800" dirty="0"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171017" name="同心圆 7"/>
          <p:cNvSpPr/>
          <p:nvPr/>
        </p:nvSpPr>
        <p:spPr>
          <a:xfrm>
            <a:off x="9528175" y="1562100"/>
            <a:ext cx="438150" cy="438150"/>
          </a:xfrm>
          <a:custGeom>
            <a:avLst/>
            <a:gdLst/>
            <a:ahLst/>
            <a:cxnLst>
              <a:cxn ang="0">
                <a:pos x="0" y="580410"/>
              </a:cxn>
              <a:cxn ang="0">
                <a:pos x="580410" y="0"/>
              </a:cxn>
              <a:cxn ang="0">
                <a:pos x="1160820" y="580410"/>
              </a:cxn>
              <a:cxn ang="0">
                <a:pos x="580410" y="1160820"/>
              </a:cxn>
              <a:cxn ang="0">
                <a:pos x="0" y="580410"/>
              </a:cxn>
              <a:cxn ang="0">
                <a:pos x="104288" y="580410"/>
              </a:cxn>
              <a:cxn ang="0">
                <a:pos x="580410" y="1056532"/>
              </a:cxn>
              <a:cxn ang="0">
                <a:pos x="1056532" y="580410"/>
              </a:cxn>
              <a:cxn ang="0">
                <a:pos x="580410" y="104288"/>
              </a:cxn>
              <a:cxn ang="0">
                <a:pos x="104288" y="580410"/>
              </a:cxn>
            </a:cxnLst>
            <a:pathLst>
              <a:path w="1160820" h="1160820">
                <a:moveTo>
                  <a:pt x="0" y="580410"/>
                </a:moveTo>
                <a:cubicBezTo>
                  <a:pt x="0" y="259858"/>
                  <a:pt x="259858" y="0"/>
                  <a:pt x="580410" y="0"/>
                </a:cubicBezTo>
                <a:cubicBezTo>
                  <a:pt x="900962" y="0"/>
                  <a:pt x="1160820" y="259858"/>
                  <a:pt x="1160820" y="580410"/>
                </a:cubicBezTo>
                <a:cubicBezTo>
                  <a:pt x="1160820" y="900962"/>
                  <a:pt x="900962" y="1160820"/>
                  <a:pt x="580410" y="1160820"/>
                </a:cubicBezTo>
                <a:cubicBezTo>
                  <a:pt x="259858" y="1160820"/>
                  <a:pt x="0" y="900962"/>
                  <a:pt x="0" y="580410"/>
                </a:cubicBezTo>
                <a:close/>
                <a:moveTo>
                  <a:pt x="104288" y="580410"/>
                </a:moveTo>
                <a:cubicBezTo>
                  <a:pt x="104288" y="843365"/>
                  <a:pt x="317455" y="1056532"/>
                  <a:pt x="580410" y="1056532"/>
                </a:cubicBezTo>
                <a:cubicBezTo>
                  <a:pt x="843365" y="1056532"/>
                  <a:pt x="1056532" y="843365"/>
                  <a:pt x="1056532" y="580410"/>
                </a:cubicBezTo>
                <a:cubicBezTo>
                  <a:pt x="1056532" y="317455"/>
                  <a:pt x="843365" y="104288"/>
                  <a:pt x="580410" y="104288"/>
                </a:cubicBezTo>
                <a:cubicBezTo>
                  <a:pt x="317455" y="104288"/>
                  <a:pt x="104288" y="317455"/>
                  <a:pt x="104288" y="580410"/>
                </a:cubicBezTo>
                <a:close/>
              </a:path>
            </a:pathLst>
          </a:custGeom>
          <a:solidFill>
            <a:srgbClr val="00B0F0">
              <a:alpha val="40999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71018" name="同心圆 8"/>
          <p:cNvSpPr/>
          <p:nvPr/>
        </p:nvSpPr>
        <p:spPr>
          <a:xfrm>
            <a:off x="8616950" y="692150"/>
            <a:ext cx="431800" cy="431800"/>
          </a:xfrm>
          <a:custGeom>
            <a:avLst/>
            <a:gdLst/>
            <a:ahLst/>
            <a:cxnLst>
              <a:cxn ang="0">
                <a:pos x="0" y="571492"/>
              </a:cxn>
              <a:cxn ang="0">
                <a:pos x="571492" y="0"/>
              </a:cxn>
              <a:cxn ang="0">
                <a:pos x="1142984" y="571492"/>
              </a:cxn>
              <a:cxn ang="0">
                <a:pos x="571492" y="1142984"/>
              </a:cxn>
              <a:cxn ang="0">
                <a:pos x="0" y="571492"/>
              </a:cxn>
              <a:cxn ang="0">
                <a:pos x="68648" y="571492"/>
              </a:cxn>
              <a:cxn ang="0">
                <a:pos x="571492" y="1074336"/>
              </a:cxn>
              <a:cxn ang="0">
                <a:pos x="1074336" y="571492"/>
              </a:cxn>
              <a:cxn ang="0">
                <a:pos x="571492" y="68648"/>
              </a:cxn>
              <a:cxn ang="0">
                <a:pos x="68648" y="571492"/>
              </a:cxn>
            </a:cxnLst>
            <a:pathLst>
              <a:path w="1142984" h="1142984">
                <a:moveTo>
                  <a:pt x="0" y="571492"/>
                </a:moveTo>
                <a:cubicBezTo>
                  <a:pt x="0" y="255866"/>
                  <a:pt x="255866" y="0"/>
                  <a:pt x="571492" y="0"/>
                </a:cubicBezTo>
                <a:cubicBezTo>
                  <a:pt x="887118" y="0"/>
                  <a:pt x="1142984" y="255866"/>
                  <a:pt x="1142984" y="571492"/>
                </a:cubicBezTo>
                <a:cubicBezTo>
                  <a:pt x="1142984" y="887118"/>
                  <a:pt x="887118" y="1142984"/>
                  <a:pt x="571492" y="1142984"/>
                </a:cubicBezTo>
                <a:cubicBezTo>
                  <a:pt x="255866" y="1142984"/>
                  <a:pt x="0" y="887118"/>
                  <a:pt x="0" y="571492"/>
                </a:cubicBezTo>
                <a:close/>
                <a:moveTo>
                  <a:pt x="68648" y="571492"/>
                </a:moveTo>
                <a:cubicBezTo>
                  <a:pt x="68648" y="849205"/>
                  <a:pt x="293779" y="1074336"/>
                  <a:pt x="571492" y="1074336"/>
                </a:cubicBezTo>
                <a:cubicBezTo>
                  <a:pt x="849205" y="1074336"/>
                  <a:pt x="1074336" y="849205"/>
                  <a:pt x="1074336" y="571492"/>
                </a:cubicBezTo>
                <a:cubicBezTo>
                  <a:pt x="1074336" y="293779"/>
                  <a:pt x="849205" y="68648"/>
                  <a:pt x="571492" y="68648"/>
                </a:cubicBezTo>
                <a:cubicBezTo>
                  <a:pt x="293779" y="68648"/>
                  <a:pt x="68648" y="293779"/>
                  <a:pt x="68648" y="571492"/>
                </a:cubicBezTo>
                <a:close/>
              </a:path>
            </a:pathLst>
          </a:custGeom>
          <a:solidFill>
            <a:srgbClr val="00B0F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71019" name="同心圆 9"/>
          <p:cNvSpPr/>
          <p:nvPr/>
        </p:nvSpPr>
        <p:spPr>
          <a:xfrm>
            <a:off x="10402888" y="1435100"/>
            <a:ext cx="350837" cy="350838"/>
          </a:xfrm>
          <a:custGeom>
            <a:avLst/>
            <a:gdLst/>
            <a:ahLst/>
            <a:cxnLst>
              <a:cxn ang="0">
                <a:pos x="0" y="464347"/>
              </a:cxn>
              <a:cxn ang="0">
                <a:pos x="464347" y="0"/>
              </a:cxn>
              <a:cxn ang="0">
                <a:pos x="928694" y="464347"/>
              </a:cxn>
              <a:cxn ang="0">
                <a:pos x="464347" y="928694"/>
              </a:cxn>
              <a:cxn ang="0">
                <a:pos x="0" y="464347"/>
              </a:cxn>
              <a:cxn ang="0">
                <a:pos x="83434" y="464347"/>
              </a:cxn>
              <a:cxn ang="0">
                <a:pos x="464347" y="845260"/>
              </a:cxn>
              <a:cxn ang="0">
                <a:pos x="845260" y="464347"/>
              </a:cxn>
              <a:cxn ang="0">
                <a:pos x="464347" y="83434"/>
              </a:cxn>
              <a:cxn ang="0">
                <a:pos x="83434" y="464347"/>
              </a:cxn>
            </a:cxnLst>
            <a:pathLst>
              <a:path w="928694" h="928694">
                <a:moveTo>
                  <a:pt x="0" y="464347"/>
                </a:moveTo>
                <a:cubicBezTo>
                  <a:pt x="0" y="207895"/>
                  <a:pt x="207895" y="0"/>
                  <a:pt x="464347" y="0"/>
                </a:cubicBezTo>
                <a:cubicBezTo>
                  <a:pt x="720799" y="0"/>
                  <a:pt x="928694" y="207895"/>
                  <a:pt x="928694" y="464347"/>
                </a:cubicBezTo>
                <a:cubicBezTo>
                  <a:pt x="928694" y="720799"/>
                  <a:pt x="720799" y="928694"/>
                  <a:pt x="464347" y="928694"/>
                </a:cubicBezTo>
                <a:cubicBezTo>
                  <a:pt x="207895" y="928694"/>
                  <a:pt x="0" y="720799"/>
                  <a:pt x="0" y="464347"/>
                </a:cubicBezTo>
                <a:close/>
                <a:moveTo>
                  <a:pt x="83434" y="464347"/>
                </a:moveTo>
                <a:cubicBezTo>
                  <a:pt x="83434" y="674719"/>
                  <a:pt x="253975" y="845260"/>
                  <a:pt x="464347" y="845260"/>
                </a:cubicBezTo>
                <a:cubicBezTo>
                  <a:pt x="674719" y="845260"/>
                  <a:pt x="845260" y="674719"/>
                  <a:pt x="845260" y="464347"/>
                </a:cubicBezTo>
                <a:cubicBezTo>
                  <a:pt x="845260" y="253975"/>
                  <a:pt x="674719" y="83434"/>
                  <a:pt x="464347" y="83434"/>
                </a:cubicBezTo>
                <a:cubicBezTo>
                  <a:pt x="253975" y="83434"/>
                  <a:pt x="83434" y="253975"/>
                  <a:pt x="83434" y="464347"/>
                </a:cubicBezTo>
                <a:close/>
              </a:path>
            </a:pathLst>
          </a:custGeom>
          <a:solidFill>
            <a:srgbClr val="00B0F0">
              <a:alpha val="71999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71020" name="圆角矩形 10"/>
          <p:cNvSpPr/>
          <p:nvPr/>
        </p:nvSpPr>
        <p:spPr>
          <a:xfrm>
            <a:off x="1524000" y="-455612"/>
            <a:ext cx="9144000" cy="7313612"/>
          </a:xfrm>
          <a:prstGeom prst="roundRect">
            <a:avLst>
              <a:gd name="adj" fmla="val 4347"/>
            </a:avLst>
          </a:prstGeom>
          <a:solidFill>
            <a:srgbClr val="0099FF">
              <a:alpha val="9000"/>
            </a:srgbClr>
          </a:solidFill>
          <a:ln w="9525">
            <a:noFill/>
          </a:ln>
        </p:spPr>
        <p:txBody>
          <a:bodyPr anchor="ctr"/>
          <a:p>
            <a:pPr lvl="0" algn="ctr" eaLnBrk="1" hangingPunct="1"/>
            <a:endParaRPr lang="zh-CN" altLang="en-US" sz="1800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71021" name="文本框 171020"/>
          <p:cNvSpPr txBox="1"/>
          <p:nvPr/>
        </p:nvSpPr>
        <p:spPr>
          <a:xfrm>
            <a:off x="2424113" y="1484313"/>
            <a:ext cx="7669212" cy="26517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6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</a:t>
            </a:r>
            <a:r>
              <a:rPr lang="zh-CN" altLang="en-US" sz="2800" b="1" u="sng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　  　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是国际社会公认的第一礼俗。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A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、绅士风度	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B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、女士优先	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C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、热情好客	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D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、宽人律已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71022" name="文本框 171021"/>
          <p:cNvSpPr txBox="1"/>
          <p:nvPr/>
        </p:nvSpPr>
        <p:spPr>
          <a:xfrm>
            <a:off x="7032625" y="4240213"/>
            <a:ext cx="1485900" cy="64008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lvl="0" eaLnBrk="1" hangingPunct="1"/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答案：</a:t>
            </a:r>
            <a:r>
              <a:rPr lang="en-US" altLang="zh-CN" sz="3600" b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B</a:t>
            </a:r>
            <a:endParaRPr lang="en-US" altLang="zh-CN" sz="3600" b="1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22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71022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022" grpId="0" build="allAtOnce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2034" name="同心圆 3"/>
          <p:cNvSpPr/>
          <p:nvPr/>
        </p:nvSpPr>
        <p:spPr>
          <a:xfrm>
            <a:off x="1881188" y="2857500"/>
            <a:ext cx="2643187" cy="2643188"/>
          </a:xfrm>
          <a:custGeom>
            <a:avLst/>
            <a:gdLst>
              <a:gd name="txL" fmla="*/ 0 w 2643206"/>
              <a:gd name="txT" fmla="*/ 0 h 2643206"/>
              <a:gd name="txR" fmla="*/ 2643206 w 2643206"/>
              <a:gd name="txB" fmla="*/ 2643206 h 2643206"/>
            </a:gdLst>
            <a:ahLst/>
            <a:cxnLst>
              <a:cxn ang="0">
                <a:pos x="0" y="1321603"/>
              </a:cxn>
              <a:cxn ang="0">
                <a:pos x="1321603" y="0"/>
              </a:cxn>
              <a:cxn ang="0">
                <a:pos x="2643206" y="1321603"/>
              </a:cxn>
              <a:cxn ang="0">
                <a:pos x="1321603" y="2643206"/>
              </a:cxn>
              <a:cxn ang="0">
                <a:pos x="0" y="1321603"/>
              </a:cxn>
              <a:cxn ang="0">
                <a:pos x="237466" y="1321603"/>
              </a:cxn>
              <a:cxn ang="0">
                <a:pos x="1321603" y="2405740"/>
              </a:cxn>
              <a:cxn ang="0">
                <a:pos x="2405740" y="1321603"/>
              </a:cxn>
              <a:cxn ang="0">
                <a:pos x="1321603" y="237466"/>
              </a:cxn>
              <a:cxn ang="0">
                <a:pos x="237466" y="1321603"/>
              </a:cxn>
            </a:cxnLst>
            <a:rect l="txL" t="txT" r="txR" b="txB"/>
            <a:pathLst>
              <a:path w="2643206" h="2643206">
                <a:moveTo>
                  <a:pt x="0" y="1321603"/>
                </a:moveTo>
                <a:cubicBezTo>
                  <a:pt x="0" y="591702"/>
                  <a:pt x="591702" y="0"/>
                  <a:pt x="1321603" y="0"/>
                </a:cubicBezTo>
                <a:cubicBezTo>
                  <a:pt x="2051504" y="0"/>
                  <a:pt x="2643206" y="591702"/>
                  <a:pt x="2643206" y="1321603"/>
                </a:cubicBezTo>
                <a:cubicBezTo>
                  <a:pt x="2643206" y="2051504"/>
                  <a:pt x="2051504" y="2643206"/>
                  <a:pt x="1321603" y="2643206"/>
                </a:cubicBezTo>
                <a:cubicBezTo>
                  <a:pt x="591702" y="2643206"/>
                  <a:pt x="0" y="2051504"/>
                  <a:pt x="0" y="1321603"/>
                </a:cubicBezTo>
                <a:close/>
                <a:moveTo>
                  <a:pt x="237466" y="1321603"/>
                </a:moveTo>
                <a:cubicBezTo>
                  <a:pt x="237466" y="1920355"/>
                  <a:pt x="722851" y="2405740"/>
                  <a:pt x="1321603" y="2405740"/>
                </a:cubicBezTo>
                <a:cubicBezTo>
                  <a:pt x="1920355" y="2405740"/>
                  <a:pt x="2405740" y="1920355"/>
                  <a:pt x="2405740" y="1321603"/>
                </a:cubicBezTo>
                <a:cubicBezTo>
                  <a:pt x="2405740" y="722851"/>
                  <a:pt x="1920355" y="237466"/>
                  <a:pt x="1321603" y="237466"/>
                </a:cubicBezTo>
                <a:cubicBezTo>
                  <a:pt x="722851" y="237466"/>
                  <a:pt x="237466" y="722851"/>
                  <a:pt x="237466" y="1321603"/>
                </a:cubicBezTo>
                <a:close/>
              </a:path>
            </a:pathLst>
          </a:custGeom>
          <a:solidFill>
            <a:schemeClr val="bg1">
              <a:alpha val="14999"/>
            </a:schemeClr>
          </a:solidFill>
          <a:ln w="9525">
            <a:noFill/>
          </a:ln>
        </p:spPr>
        <p:txBody>
          <a:bodyPr anchor="ctr"/>
          <a:p>
            <a:pPr lvl="0" algn="ctr" eaLnBrk="1" hangingPunct="1"/>
            <a:r>
              <a:rPr lang="zh-CN" altLang="en-US" sz="1800">
                <a:latin typeface="Calibri" panose="020F0502020204030204" pitchFamily="34" charset="0"/>
                <a:ea typeface="宋体" panose="02010600030101010101" pitchFamily="2" charset="-122"/>
              </a:rPr>
              <a:t> </a:t>
            </a:r>
            <a:endParaRPr lang="zh-CN" altLang="en-US" sz="18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grpSp>
        <p:nvGrpSpPr>
          <p:cNvPr id="172035" name="组合 172034"/>
          <p:cNvGrpSpPr/>
          <p:nvPr/>
        </p:nvGrpSpPr>
        <p:grpSpPr>
          <a:xfrm>
            <a:off x="1252538" y="1393825"/>
            <a:ext cx="1098550" cy="4914900"/>
            <a:chOff x="0" y="0"/>
            <a:chExt cx="694" cy="3096"/>
          </a:xfrm>
        </p:grpSpPr>
        <p:sp>
          <p:nvSpPr>
            <p:cNvPr id="172036" name="同心圆 4"/>
            <p:cNvSpPr/>
            <p:nvPr/>
          </p:nvSpPr>
          <p:spPr>
            <a:xfrm>
              <a:off x="0" y="0"/>
              <a:ext cx="608" cy="607"/>
            </a:xfrm>
            <a:custGeom>
              <a:avLst/>
              <a:gdLst/>
              <a:ahLst/>
              <a:cxnLst>
                <a:cxn ang="0">
                  <a:pos x="0" y="964413"/>
                </a:cxn>
                <a:cxn ang="0">
                  <a:pos x="964413" y="0"/>
                </a:cxn>
                <a:cxn ang="0">
                  <a:pos x="1928826" y="964413"/>
                </a:cxn>
                <a:cxn ang="0">
                  <a:pos x="964413" y="1928826"/>
                </a:cxn>
                <a:cxn ang="0">
                  <a:pos x="0" y="964413"/>
                </a:cxn>
                <a:cxn ang="0">
                  <a:pos x="173286" y="964413"/>
                </a:cxn>
                <a:cxn ang="0">
                  <a:pos x="964413" y="1755540"/>
                </a:cxn>
                <a:cxn ang="0">
                  <a:pos x="1755540" y="964413"/>
                </a:cxn>
                <a:cxn ang="0">
                  <a:pos x="964413" y="173286"/>
                </a:cxn>
                <a:cxn ang="0">
                  <a:pos x="173286" y="964413"/>
                </a:cxn>
              </a:cxnLst>
              <a:pathLst>
                <a:path w="1928826" h="1928826">
                  <a:moveTo>
                    <a:pt x="0" y="964413"/>
                  </a:moveTo>
                  <a:cubicBezTo>
                    <a:pt x="0" y="431782"/>
                    <a:pt x="431782" y="0"/>
                    <a:pt x="964413" y="0"/>
                  </a:cubicBezTo>
                  <a:cubicBezTo>
                    <a:pt x="1497044" y="0"/>
                    <a:pt x="1928826" y="431782"/>
                    <a:pt x="1928826" y="964413"/>
                  </a:cubicBezTo>
                  <a:cubicBezTo>
                    <a:pt x="1928826" y="1497044"/>
                    <a:pt x="1497044" y="1928826"/>
                    <a:pt x="964413" y="1928826"/>
                  </a:cubicBezTo>
                  <a:cubicBezTo>
                    <a:pt x="431782" y="1928826"/>
                    <a:pt x="0" y="1497044"/>
                    <a:pt x="0" y="964413"/>
                  </a:cubicBezTo>
                  <a:close/>
                  <a:moveTo>
                    <a:pt x="173286" y="964413"/>
                  </a:moveTo>
                  <a:cubicBezTo>
                    <a:pt x="173286" y="1401340"/>
                    <a:pt x="527486" y="1755540"/>
                    <a:pt x="964413" y="1755540"/>
                  </a:cubicBezTo>
                  <a:cubicBezTo>
                    <a:pt x="1401340" y="1755540"/>
                    <a:pt x="1755540" y="1401340"/>
                    <a:pt x="1755540" y="964413"/>
                  </a:cubicBezTo>
                  <a:cubicBezTo>
                    <a:pt x="1755540" y="527486"/>
                    <a:pt x="1401340" y="173286"/>
                    <a:pt x="964413" y="173286"/>
                  </a:cubicBezTo>
                  <a:cubicBezTo>
                    <a:pt x="527486" y="173286"/>
                    <a:pt x="173286" y="527486"/>
                    <a:pt x="173286" y="964413"/>
                  </a:cubicBezTo>
                  <a:close/>
                </a:path>
              </a:pathLst>
            </a:custGeom>
            <a:solidFill>
              <a:srgbClr val="00B0F0">
                <a:alpha val="37999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72037" name="同心圆 5"/>
            <p:cNvSpPr/>
            <p:nvPr/>
          </p:nvSpPr>
          <p:spPr>
            <a:xfrm>
              <a:off x="59" y="2780"/>
              <a:ext cx="317" cy="316"/>
            </a:xfrm>
            <a:custGeom>
              <a:avLst/>
              <a:gdLst/>
              <a:ahLst/>
              <a:cxnLst>
                <a:cxn ang="0">
                  <a:pos x="0" y="722443"/>
                </a:cxn>
                <a:cxn ang="0">
                  <a:pos x="722443" y="0"/>
                </a:cxn>
                <a:cxn ang="0">
                  <a:pos x="1444886" y="722443"/>
                </a:cxn>
                <a:cxn ang="0">
                  <a:pos x="722443" y="1444886"/>
                </a:cxn>
                <a:cxn ang="0">
                  <a:pos x="0" y="722443"/>
                </a:cxn>
                <a:cxn ang="0">
                  <a:pos x="129809" y="722443"/>
                </a:cxn>
                <a:cxn ang="0">
                  <a:pos x="722443" y="1315077"/>
                </a:cxn>
                <a:cxn ang="0">
                  <a:pos x="1315077" y="722443"/>
                </a:cxn>
                <a:cxn ang="0">
                  <a:pos x="722443" y="129809"/>
                </a:cxn>
                <a:cxn ang="0">
                  <a:pos x="129809" y="722443"/>
                </a:cxn>
              </a:cxnLst>
              <a:pathLst>
                <a:path w="1444886" h="1444886">
                  <a:moveTo>
                    <a:pt x="0" y="722443"/>
                  </a:moveTo>
                  <a:cubicBezTo>
                    <a:pt x="0" y="323449"/>
                    <a:pt x="323449" y="0"/>
                    <a:pt x="722443" y="0"/>
                  </a:cubicBezTo>
                  <a:cubicBezTo>
                    <a:pt x="1121437" y="0"/>
                    <a:pt x="1444886" y="323449"/>
                    <a:pt x="1444886" y="722443"/>
                  </a:cubicBezTo>
                  <a:cubicBezTo>
                    <a:pt x="1444886" y="1121437"/>
                    <a:pt x="1121437" y="1444886"/>
                    <a:pt x="722443" y="1444886"/>
                  </a:cubicBezTo>
                  <a:cubicBezTo>
                    <a:pt x="323449" y="1444886"/>
                    <a:pt x="0" y="1121437"/>
                    <a:pt x="0" y="722443"/>
                  </a:cubicBezTo>
                  <a:close/>
                  <a:moveTo>
                    <a:pt x="129809" y="722443"/>
                  </a:moveTo>
                  <a:cubicBezTo>
                    <a:pt x="129809" y="1049746"/>
                    <a:pt x="395140" y="1315077"/>
                    <a:pt x="722443" y="1315077"/>
                  </a:cubicBezTo>
                  <a:cubicBezTo>
                    <a:pt x="1049746" y="1315077"/>
                    <a:pt x="1315077" y="1049746"/>
                    <a:pt x="1315077" y="722443"/>
                  </a:cubicBezTo>
                  <a:cubicBezTo>
                    <a:pt x="1315077" y="395140"/>
                    <a:pt x="1049746" y="129809"/>
                    <a:pt x="722443" y="129809"/>
                  </a:cubicBezTo>
                  <a:cubicBezTo>
                    <a:pt x="395140" y="129809"/>
                    <a:pt x="129809" y="395140"/>
                    <a:pt x="129809" y="722443"/>
                  </a:cubicBezTo>
                  <a:close/>
                </a:path>
              </a:pathLst>
            </a:custGeom>
            <a:solidFill>
              <a:srgbClr val="00B0F0">
                <a:alpha val="26999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172038" name="组合 172037"/>
            <p:cNvGrpSpPr/>
            <p:nvPr/>
          </p:nvGrpSpPr>
          <p:grpSpPr>
            <a:xfrm>
              <a:off x="422" y="692"/>
              <a:ext cx="272" cy="272"/>
              <a:chOff x="0" y="0"/>
              <a:chExt cx="729" cy="729"/>
            </a:xfrm>
          </p:grpSpPr>
          <p:pic>
            <p:nvPicPr>
              <p:cNvPr id="172039" name="同心圆 6"/>
              <p:cNvPicPr/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0" y="0"/>
                <a:ext cx="729" cy="729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172040" name="文本框 172039"/>
              <p:cNvSpPr txBox="1"/>
              <p:nvPr/>
            </p:nvSpPr>
            <p:spPr>
              <a:xfrm>
                <a:off x="107" y="106"/>
                <a:ext cx="517" cy="51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ctr"/>
              <a:p>
                <a:pPr lvl="0" algn="ctr" eaLnBrk="1" hangingPunct="1"/>
                <a:endParaRPr lang="zh-CN" altLang="en-US" sz="1800" dirty="0"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172041" name="同心圆 7"/>
          <p:cNvSpPr/>
          <p:nvPr/>
        </p:nvSpPr>
        <p:spPr>
          <a:xfrm>
            <a:off x="9528175" y="1562100"/>
            <a:ext cx="438150" cy="438150"/>
          </a:xfrm>
          <a:custGeom>
            <a:avLst/>
            <a:gdLst/>
            <a:ahLst/>
            <a:cxnLst>
              <a:cxn ang="0">
                <a:pos x="0" y="580410"/>
              </a:cxn>
              <a:cxn ang="0">
                <a:pos x="580410" y="0"/>
              </a:cxn>
              <a:cxn ang="0">
                <a:pos x="1160820" y="580410"/>
              </a:cxn>
              <a:cxn ang="0">
                <a:pos x="580410" y="1160820"/>
              </a:cxn>
              <a:cxn ang="0">
                <a:pos x="0" y="580410"/>
              </a:cxn>
              <a:cxn ang="0">
                <a:pos x="104288" y="580410"/>
              </a:cxn>
              <a:cxn ang="0">
                <a:pos x="580410" y="1056532"/>
              </a:cxn>
              <a:cxn ang="0">
                <a:pos x="1056532" y="580410"/>
              </a:cxn>
              <a:cxn ang="0">
                <a:pos x="580410" y="104288"/>
              </a:cxn>
              <a:cxn ang="0">
                <a:pos x="104288" y="580410"/>
              </a:cxn>
            </a:cxnLst>
            <a:pathLst>
              <a:path w="1160820" h="1160820">
                <a:moveTo>
                  <a:pt x="0" y="580410"/>
                </a:moveTo>
                <a:cubicBezTo>
                  <a:pt x="0" y="259858"/>
                  <a:pt x="259858" y="0"/>
                  <a:pt x="580410" y="0"/>
                </a:cubicBezTo>
                <a:cubicBezTo>
                  <a:pt x="900962" y="0"/>
                  <a:pt x="1160820" y="259858"/>
                  <a:pt x="1160820" y="580410"/>
                </a:cubicBezTo>
                <a:cubicBezTo>
                  <a:pt x="1160820" y="900962"/>
                  <a:pt x="900962" y="1160820"/>
                  <a:pt x="580410" y="1160820"/>
                </a:cubicBezTo>
                <a:cubicBezTo>
                  <a:pt x="259858" y="1160820"/>
                  <a:pt x="0" y="900962"/>
                  <a:pt x="0" y="580410"/>
                </a:cubicBezTo>
                <a:close/>
                <a:moveTo>
                  <a:pt x="104288" y="580410"/>
                </a:moveTo>
                <a:cubicBezTo>
                  <a:pt x="104288" y="843365"/>
                  <a:pt x="317455" y="1056532"/>
                  <a:pt x="580410" y="1056532"/>
                </a:cubicBezTo>
                <a:cubicBezTo>
                  <a:pt x="843365" y="1056532"/>
                  <a:pt x="1056532" y="843365"/>
                  <a:pt x="1056532" y="580410"/>
                </a:cubicBezTo>
                <a:cubicBezTo>
                  <a:pt x="1056532" y="317455"/>
                  <a:pt x="843365" y="104288"/>
                  <a:pt x="580410" y="104288"/>
                </a:cubicBezTo>
                <a:cubicBezTo>
                  <a:pt x="317455" y="104288"/>
                  <a:pt x="104288" y="317455"/>
                  <a:pt x="104288" y="580410"/>
                </a:cubicBezTo>
                <a:close/>
              </a:path>
            </a:pathLst>
          </a:custGeom>
          <a:solidFill>
            <a:srgbClr val="00B0F0">
              <a:alpha val="40999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72042" name="同心圆 8"/>
          <p:cNvSpPr/>
          <p:nvPr/>
        </p:nvSpPr>
        <p:spPr>
          <a:xfrm>
            <a:off x="8616950" y="692150"/>
            <a:ext cx="431800" cy="431800"/>
          </a:xfrm>
          <a:custGeom>
            <a:avLst/>
            <a:gdLst/>
            <a:ahLst/>
            <a:cxnLst>
              <a:cxn ang="0">
                <a:pos x="0" y="571492"/>
              </a:cxn>
              <a:cxn ang="0">
                <a:pos x="571492" y="0"/>
              </a:cxn>
              <a:cxn ang="0">
                <a:pos x="1142984" y="571492"/>
              </a:cxn>
              <a:cxn ang="0">
                <a:pos x="571492" y="1142984"/>
              </a:cxn>
              <a:cxn ang="0">
                <a:pos x="0" y="571492"/>
              </a:cxn>
              <a:cxn ang="0">
                <a:pos x="68648" y="571492"/>
              </a:cxn>
              <a:cxn ang="0">
                <a:pos x="571492" y="1074336"/>
              </a:cxn>
              <a:cxn ang="0">
                <a:pos x="1074336" y="571492"/>
              </a:cxn>
              <a:cxn ang="0">
                <a:pos x="571492" y="68648"/>
              </a:cxn>
              <a:cxn ang="0">
                <a:pos x="68648" y="571492"/>
              </a:cxn>
            </a:cxnLst>
            <a:pathLst>
              <a:path w="1142984" h="1142984">
                <a:moveTo>
                  <a:pt x="0" y="571492"/>
                </a:moveTo>
                <a:cubicBezTo>
                  <a:pt x="0" y="255866"/>
                  <a:pt x="255866" y="0"/>
                  <a:pt x="571492" y="0"/>
                </a:cubicBezTo>
                <a:cubicBezTo>
                  <a:pt x="887118" y="0"/>
                  <a:pt x="1142984" y="255866"/>
                  <a:pt x="1142984" y="571492"/>
                </a:cubicBezTo>
                <a:cubicBezTo>
                  <a:pt x="1142984" y="887118"/>
                  <a:pt x="887118" y="1142984"/>
                  <a:pt x="571492" y="1142984"/>
                </a:cubicBezTo>
                <a:cubicBezTo>
                  <a:pt x="255866" y="1142984"/>
                  <a:pt x="0" y="887118"/>
                  <a:pt x="0" y="571492"/>
                </a:cubicBezTo>
                <a:close/>
                <a:moveTo>
                  <a:pt x="68648" y="571492"/>
                </a:moveTo>
                <a:cubicBezTo>
                  <a:pt x="68648" y="849205"/>
                  <a:pt x="293779" y="1074336"/>
                  <a:pt x="571492" y="1074336"/>
                </a:cubicBezTo>
                <a:cubicBezTo>
                  <a:pt x="849205" y="1074336"/>
                  <a:pt x="1074336" y="849205"/>
                  <a:pt x="1074336" y="571492"/>
                </a:cubicBezTo>
                <a:cubicBezTo>
                  <a:pt x="1074336" y="293779"/>
                  <a:pt x="849205" y="68648"/>
                  <a:pt x="571492" y="68648"/>
                </a:cubicBezTo>
                <a:cubicBezTo>
                  <a:pt x="293779" y="68648"/>
                  <a:pt x="68648" y="293779"/>
                  <a:pt x="68648" y="571492"/>
                </a:cubicBezTo>
                <a:close/>
              </a:path>
            </a:pathLst>
          </a:custGeom>
          <a:solidFill>
            <a:srgbClr val="00B0F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72043" name="同心圆 9"/>
          <p:cNvSpPr/>
          <p:nvPr/>
        </p:nvSpPr>
        <p:spPr>
          <a:xfrm>
            <a:off x="10402888" y="1435100"/>
            <a:ext cx="350837" cy="350838"/>
          </a:xfrm>
          <a:custGeom>
            <a:avLst/>
            <a:gdLst/>
            <a:ahLst/>
            <a:cxnLst>
              <a:cxn ang="0">
                <a:pos x="0" y="464347"/>
              </a:cxn>
              <a:cxn ang="0">
                <a:pos x="464347" y="0"/>
              </a:cxn>
              <a:cxn ang="0">
                <a:pos x="928694" y="464347"/>
              </a:cxn>
              <a:cxn ang="0">
                <a:pos x="464347" y="928694"/>
              </a:cxn>
              <a:cxn ang="0">
                <a:pos x="0" y="464347"/>
              </a:cxn>
              <a:cxn ang="0">
                <a:pos x="83434" y="464347"/>
              </a:cxn>
              <a:cxn ang="0">
                <a:pos x="464347" y="845260"/>
              </a:cxn>
              <a:cxn ang="0">
                <a:pos x="845260" y="464347"/>
              </a:cxn>
              <a:cxn ang="0">
                <a:pos x="464347" y="83434"/>
              </a:cxn>
              <a:cxn ang="0">
                <a:pos x="83434" y="464347"/>
              </a:cxn>
            </a:cxnLst>
            <a:pathLst>
              <a:path w="928694" h="928694">
                <a:moveTo>
                  <a:pt x="0" y="464347"/>
                </a:moveTo>
                <a:cubicBezTo>
                  <a:pt x="0" y="207895"/>
                  <a:pt x="207895" y="0"/>
                  <a:pt x="464347" y="0"/>
                </a:cubicBezTo>
                <a:cubicBezTo>
                  <a:pt x="720799" y="0"/>
                  <a:pt x="928694" y="207895"/>
                  <a:pt x="928694" y="464347"/>
                </a:cubicBezTo>
                <a:cubicBezTo>
                  <a:pt x="928694" y="720799"/>
                  <a:pt x="720799" y="928694"/>
                  <a:pt x="464347" y="928694"/>
                </a:cubicBezTo>
                <a:cubicBezTo>
                  <a:pt x="207895" y="928694"/>
                  <a:pt x="0" y="720799"/>
                  <a:pt x="0" y="464347"/>
                </a:cubicBezTo>
                <a:close/>
                <a:moveTo>
                  <a:pt x="83434" y="464347"/>
                </a:moveTo>
                <a:cubicBezTo>
                  <a:pt x="83434" y="674719"/>
                  <a:pt x="253975" y="845260"/>
                  <a:pt x="464347" y="845260"/>
                </a:cubicBezTo>
                <a:cubicBezTo>
                  <a:pt x="674719" y="845260"/>
                  <a:pt x="845260" y="674719"/>
                  <a:pt x="845260" y="464347"/>
                </a:cubicBezTo>
                <a:cubicBezTo>
                  <a:pt x="845260" y="253975"/>
                  <a:pt x="674719" y="83434"/>
                  <a:pt x="464347" y="83434"/>
                </a:cubicBezTo>
                <a:cubicBezTo>
                  <a:pt x="253975" y="83434"/>
                  <a:pt x="83434" y="253975"/>
                  <a:pt x="83434" y="464347"/>
                </a:cubicBezTo>
                <a:close/>
              </a:path>
            </a:pathLst>
          </a:custGeom>
          <a:solidFill>
            <a:srgbClr val="00B0F0">
              <a:alpha val="71999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72044" name="圆角矩形 10"/>
          <p:cNvSpPr/>
          <p:nvPr/>
        </p:nvSpPr>
        <p:spPr>
          <a:xfrm>
            <a:off x="1524000" y="-455612"/>
            <a:ext cx="9144000" cy="7313612"/>
          </a:xfrm>
          <a:prstGeom prst="roundRect">
            <a:avLst>
              <a:gd name="adj" fmla="val 4347"/>
            </a:avLst>
          </a:prstGeom>
          <a:solidFill>
            <a:srgbClr val="0099FF">
              <a:alpha val="9000"/>
            </a:srgbClr>
          </a:solidFill>
          <a:ln w="9525">
            <a:noFill/>
          </a:ln>
        </p:spPr>
        <p:txBody>
          <a:bodyPr anchor="ctr"/>
          <a:p>
            <a:pPr lvl="0" algn="ctr" eaLnBrk="1" hangingPunct="1"/>
            <a:endParaRPr lang="zh-CN" altLang="en-US" sz="1800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72045" name="文本框 172044"/>
          <p:cNvSpPr txBox="1"/>
          <p:nvPr/>
        </p:nvSpPr>
        <p:spPr>
          <a:xfrm>
            <a:off x="2424113" y="1484313"/>
            <a:ext cx="7669212" cy="26517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7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、宴会上，为表示尊重，主宾的座位应</a:t>
            </a:r>
            <a:r>
              <a:rPr lang="zh-CN" altLang="en-US" sz="2800" b="1" u="sng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      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。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       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A 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在主人的右侧　　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B 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在主人的左侧　　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C 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随其所好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/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3058" name="同心圆 3"/>
          <p:cNvSpPr/>
          <p:nvPr/>
        </p:nvSpPr>
        <p:spPr>
          <a:xfrm>
            <a:off x="1881188" y="2857500"/>
            <a:ext cx="2643187" cy="2643188"/>
          </a:xfrm>
          <a:custGeom>
            <a:avLst/>
            <a:gdLst>
              <a:gd name="txL" fmla="*/ 0 w 2643206"/>
              <a:gd name="txT" fmla="*/ 0 h 2643206"/>
              <a:gd name="txR" fmla="*/ 2643206 w 2643206"/>
              <a:gd name="txB" fmla="*/ 2643206 h 2643206"/>
            </a:gdLst>
            <a:ahLst/>
            <a:cxnLst>
              <a:cxn ang="0">
                <a:pos x="0" y="1321603"/>
              </a:cxn>
              <a:cxn ang="0">
                <a:pos x="1321603" y="0"/>
              </a:cxn>
              <a:cxn ang="0">
                <a:pos x="2643206" y="1321603"/>
              </a:cxn>
              <a:cxn ang="0">
                <a:pos x="1321603" y="2643206"/>
              </a:cxn>
              <a:cxn ang="0">
                <a:pos x="0" y="1321603"/>
              </a:cxn>
              <a:cxn ang="0">
                <a:pos x="237466" y="1321603"/>
              </a:cxn>
              <a:cxn ang="0">
                <a:pos x="1321603" y="2405740"/>
              </a:cxn>
              <a:cxn ang="0">
                <a:pos x="2405740" y="1321603"/>
              </a:cxn>
              <a:cxn ang="0">
                <a:pos x="1321603" y="237466"/>
              </a:cxn>
              <a:cxn ang="0">
                <a:pos x="237466" y="1321603"/>
              </a:cxn>
            </a:cxnLst>
            <a:rect l="txL" t="txT" r="txR" b="txB"/>
            <a:pathLst>
              <a:path w="2643206" h="2643206">
                <a:moveTo>
                  <a:pt x="0" y="1321603"/>
                </a:moveTo>
                <a:cubicBezTo>
                  <a:pt x="0" y="591702"/>
                  <a:pt x="591702" y="0"/>
                  <a:pt x="1321603" y="0"/>
                </a:cubicBezTo>
                <a:cubicBezTo>
                  <a:pt x="2051504" y="0"/>
                  <a:pt x="2643206" y="591702"/>
                  <a:pt x="2643206" y="1321603"/>
                </a:cubicBezTo>
                <a:cubicBezTo>
                  <a:pt x="2643206" y="2051504"/>
                  <a:pt x="2051504" y="2643206"/>
                  <a:pt x="1321603" y="2643206"/>
                </a:cubicBezTo>
                <a:cubicBezTo>
                  <a:pt x="591702" y="2643206"/>
                  <a:pt x="0" y="2051504"/>
                  <a:pt x="0" y="1321603"/>
                </a:cubicBezTo>
                <a:close/>
                <a:moveTo>
                  <a:pt x="237466" y="1321603"/>
                </a:moveTo>
                <a:cubicBezTo>
                  <a:pt x="237466" y="1920355"/>
                  <a:pt x="722851" y="2405740"/>
                  <a:pt x="1321603" y="2405740"/>
                </a:cubicBezTo>
                <a:cubicBezTo>
                  <a:pt x="1920355" y="2405740"/>
                  <a:pt x="2405740" y="1920355"/>
                  <a:pt x="2405740" y="1321603"/>
                </a:cubicBezTo>
                <a:cubicBezTo>
                  <a:pt x="2405740" y="722851"/>
                  <a:pt x="1920355" y="237466"/>
                  <a:pt x="1321603" y="237466"/>
                </a:cubicBezTo>
                <a:cubicBezTo>
                  <a:pt x="722851" y="237466"/>
                  <a:pt x="237466" y="722851"/>
                  <a:pt x="237466" y="1321603"/>
                </a:cubicBezTo>
                <a:close/>
              </a:path>
            </a:pathLst>
          </a:custGeom>
          <a:solidFill>
            <a:schemeClr val="bg1">
              <a:alpha val="14999"/>
            </a:schemeClr>
          </a:solidFill>
          <a:ln w="9525">
            <a:noFill/>
          </a:ln>
        </p:spPr>
        <p:txBody>
          <a:bodyPr anchor="ctr"/>
          <a:p>
            <a:pPr lvl="0" algn="ctr" eaLnBrk="1" hangingPunct="1"/>
            <a:r>
              <a:rPr lang="zh-CN" altLang="en-US" sz="1800">
                <a:latin typeface="Calibri" panose="020F0502020204030204" pitchFamily="34" charset="0"/>
                <a:ea typeface="宋体" panose="02010600030101010101" pitchFamily="2" charset="-122"/>
              </a:rPr>
              <a:t> </a:t>
            </a:r>
            <a:endParaRPr lang="zh-CN" altLang="en-US" sz="18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grpSp>
        <p:nvGrpSpPr>
          <p:cNvPr id="173059" name="组合 173058"/>
          <p:cNvGrpSpPr/>
          <p:nvPr/>
        </p:nvGrpSpPr>
        <p:grpSpPr>
          <a:xfrm>
            <a:off x="1252538" y="1393825"/>
            <a:ext cx="1098550" cy="4914900"/>
            <a:chOff x="0" y="0"/>
            <a:chExt cx="694" cy="3096"/>
          </a:xfrm>
        </p:grpSpPr>
        <p:sp>
          <p:nvSpPr>
            <p:cNvPr id="173060" name="同心圆 4"/>
            <p:cNvSpPr/>
            <p:nvPr/>
          </p:nvSpPr>
          <p:spPr>
            <a:xfrm>
              <a:off x="0" y="0"/>
              <a:ext cx="608" cy="607"/>
            </a:xfrm>
            <a:custGeom>
              <a:avLst/>
              <a:gdLst/>
              <a:ahLst/>
              <a:cxnLst>
                <a:cxn ang="0">
                  <a:pos x="0" y="964413"/>
                </a:cxn>
                <a:cxn ang="0">
                  <a:pos x="964413" y="0"/>
                </a:cxn>
                <a:cxn ang="0">
                  <a:pos x="1928826" y="964413"/>
                </a:cxn>
                <a:cxn ang="0">
                  <a:pos x="964413" y="1928826"/>
                </a:cxn>
                <a:cxn ang="0">
                  <a:pos x="0" y="964413"/>
                </a:cxn>
                <a:cxn ang="0">
                  <a:pos x="173286" y="964413"/>
                </a:cxn>
                <a:cxn ang="0">
                  <a:pos x="964413" y="1755540"/>
                </a:cxn>
                <a:cxn ang="0">
                  <a:pos x="1755540" y="964413"/>
                </a:cxn>
                <a:cxn ang="0">
                  <a:pos x="964413" y="173286"/>
                </a:cxn>
                <a:cxn ang="0">
                  <a:pos x="173286" y="964413"/>
                </a:cxn>
              </a:cxnLst>
              <a:pathLst>
                <a:path w="1928826" h="1928826">
                  <a:moveTo>
                    <a:pt x="0" y="964413"/>
                  </a:moveTo>
                  <a:cubicBezTo>
                    <a:pt x="0" y="431782"/>
                    <a:pt x="431782" y="0"/>
                    <a:pt x="964413" y="0"/>
                  </a:cubicBezTo>
                  <a:cubicBezTo>
                    <a:pt x="1497044" y="0"/>
                    <a:pt x="1928826" y="431782"/>
                    <a:pt x="1928826" y="964413"/>
                  </a:cubicBezTo>
                  <a:cubicBezTo>
                    <a:pt x="1928826" y="1497044"/>
                    <a:pt x="1497044" y="1928826"/>
                    <a:pt x="964413" y="1928826"/>
                  </a:cubicBezTo>
                  <a:cubicBezTo>
                    <a:pt x="431782" y="1928826"/>
                    <a:pt x="0" y="1497044"/>
                    <a:pt x="0" y="964413"/>
                  </a:cubicBezTo>
                  <a:close/>
                  <a:moveTo>
                    <a:pt x="173286" y="964413"/>
                  </a:moveTo>
                  <a:cubicBezTo>
                    <a:pt x="173286" y="1401340"/>
                    <a:pt x="527486" y="1755540"/>
                    <a:pt x="964413" y="1755540"/>
                  </a:cubicBezTo>
                  <a:cubicBezTo>
                    <a:pt x="1401340" y="1755540"/>
                    <a:pt x="1755540" y="1401340"/>
                    <a:pt x="1755540" y="964413"/>
                  </a:cubicBezTo>
                  <a:cubicBezTo>
                    <a:pt x="1755540" y="527486"/>
                    <a:pt x="1401340" y="173286"/>
                    <a:pt x="964413" y="173286"/>
                  </a:cubicBezTo>
                  <a:cubicBezTo>
                    <a:pt x="527486" y="173286"/>
                    <a:pt x="173286" y="527486"/>
                    <a:pt x="173286" y="964413"/>
                  </a:cubicBezTo>
                  <a:close/>
                </a:path>
              </a:pathLst>
            </a:custGeom>
            <a:solidFill>
              <a:srgbClr val="00B0F0">
                <a:alpha val="37999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73061" name="同心圆 5"/>
            <p:cNvSpPr/>
            <p:nvPr/>
          </p:nvSpPr>
          <p:spPr>
            <a:xfrm>
              <a:off x="59" y="2780"/>
              <a:ext cx="317" cy="316"/>
            </a:xfrm>
            <a:custGeom>
              <a:avLst/>
              <a:gdLst/>
              <a:ahLst/>
              <a:cxnLst>
                <a:cxn ang="0">
                  <a:pos x="0" y="722443"/>
                </a:cxn>
                <a:cxn ang="0">
                  <a:pos x="722443" y="0"/>
                </a:cxn>
                <a:cxn ang="0">
                  <a:pos x="1444886" y="722443"/>
                </a:cxn>
                <a:cxn ang="0">
                  <a:pos x="722443" y="1444886"/>
                </a:cxn>
                <a:cxn ang="0">
                  <a:pos x="0" y="722443"/>
                </a:cxn>
                <a:cxn ang="0">
                  <a:pos x="129809" y="722443"/>
                </a:cxn>
                <a:cxn ang="0">
                  <a:pos x="722443" y="1315077"/>
                </a:cxn>
                <a:cxn ang="0">
                  <a:pos x="1315077" y="722443"/>
                </a:cxn>
                <a:cxn ang="0">
                  <a:pos x="722443" y="129809"/>
                </a:cxn>
                <a:cxn ang="0">
                  <a:pos x="129809" y="722443"/>
                </a:cxn>
              </a:cxnLst>
              <a:pathLst>
                <a:path w="1444886" h="1444886">
                  <a:moveTo>
                    <a:pt x="0" y="722443"/>
                  </a:moveTo>
                  <a:cubicBezTo>
                    <a:pt x="0" y="323449"/>
                    <a:pt x="323449" y="0"/>
                    <a:pt x="722443" y="0"/>
                  </a:cubicBezTo>
                  <a:cubicBezTo>
                    <a:pt x="1121437" y="0"/>
                    <a:pt x="1444886" y="323449"/>
                    <a:pt x="1444886" y="722443"/>
                  </a:cubicBezTo>
                  <a:cubicBezTo>
                    <a:pt x="1444886" y="1121437"/>
                    <a:pt x="1121437" y="1444886"/>
                    <a:pt x="722443" y="1444886"/>
                  </a:cubicBezTo>
                  <a:cubicBezTo>
                    <a:pt x="323449" y="1444886"/>
                    <a:pt x="0" y="1121437"/>
                    <a:pt x="0" y="722443"/>
                  </a:cubicBezTo>
                  <a:close/>
                  <a:moveTo>
                    <a:pt x="129809" y="722443"/>
                  </a:moveTo>
                  <a:cubicBezTo>
                    <a:pt x="129809" y="1049746"/>
                    <a:pt x="395140" y="1315077"/>
                    <a:pt x="722443" y="1315077"/>
                  </a:cubicBezTo>
                  <a:cubicBezTo>
                    <a:pt x="1049746" y="1315077"/>
                    <a:pt x="1315077" y="1049746"/>
                    <a:pt x="1315077" y="722443"/>
                  </a:cubicBezTo>
                  <a:cubicBezTo>
                    <a:pt x="1315077" y="395140"/>
                    <a:pt x="1049746" y="129809"/>
                    <a:pt x="722443" y="129809"/>
                  </a:cubicBezTo>
                  <a:cubicBezTo>
                    <a:pt x="395140" y="129809"/>
                    <a:pt x="129809" y="395140"/>
                    <a:pt x="129809" y="722443"/>
                  </a:cubicBezTo>
                  <a:close/>
                </a:path>
              </a:pathLst>
            </a:custGeom>
            <a:solidFill>
              <a:srgbClr val="00B0F0">
                <a:alpha val="26999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173062" name="组合 173061"/>
            <p:cNvGrpSpPr/>
            <p:nvPr/>
          </p:nvGrpSpPr>
          <p:grpSpPr>
            <a:xfrm>
              <a:off x="422" y="692"/>
              <a:ext cx="272" cy="272"/>
              <a:chOff x="0" y="0"/>
              <a:chExt cx="729" cy="729"/>
            </a:xfrm>
          </p:grpSpPr>
          <p:pic>
            <p:nvPicPr>
              <p:cNvPr id="173063" name="同心圆 6"/>
              <p:cNvPicPr/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0" y="0"/>
                <a:ext cx="729" cy="729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173064" name="文本框 173063"/>
              <p:cNvSpPr txBox="1"/>
              <p:nvPr/>
            </p:nvSpPr>
            <p:spPr>
              <a:xfrm>
                <a:off x="107" y="106"/>
                <a:ext cx="517" cy="51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ctr"/>
              <a:p>
                <a:pPr lvl="0" algn="ctr" eaLnBrk="1" hangingPunct="1"/>
                <a:endParaRPr lang="zh-CN" altLang="en-US" sz="1800" dirty="0"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173065" name="同心圆 7"/>
          <p:cNvSpPr/>
          <p:nvPr/>
        </p:nvSpPr>
        <p:spPr>
          <a:xfrm>
            <a:off x="9528175" y="1562100"/>
            <a:ext cx="438150" cy="438150"/>
          </a:xfrm>
          <a:custGeom>
            <a:avLst/>
            <a:gdLst/>
            <a:ahLst/>
            <a:cxnLst>
              <a:cxn ang="0">
                <a:pos x="0" y="580410"/>
              </a:cxn>
              <a:cxn ang="0">
                <a:pos x="580410" y="0"/>
              </a:cxn>
              <a:cxn ang="0">
                <a:pos x="1160820" y="580410"/>
              </a:cxn>
              <a:cxn ang="0">
                <a:pos x="580410" y="1160820"/>
              </a:cxn>
              <a:cxn ang="0">
                <a:pos x="0" y="580410"/>
              </a:cxn>
              <a:cxn ang="0">
                <a:pos x="104288" y="580410"/>
              </a:cxn>
              <a:cxn ang="0">
                <a:pos x="580410" y="1056532"/>
              </a:cxn>
              <a:cxn ang="0">
                <a:pos x="1056532" y="580410"/>
              </a:cxn>
              <a:cxn ang="0">
                <a:pos x="580410" y="104288"/>
              </a:cxn>
              <a:cxn ang="0">
                <a:pos x="104288" y="580410"/>
              </a:cxn>
            </a:cxnLst>
            <a:pathLst>
              <a:path w="1160820" h="1160820">
                <a:moveTo>
                  <a:pt x="0" y="580410"/>
                </a:moveTo>
                <a:cubicBezTo>
                  <a:pt x="0" y="259858"/>
                  <a:pt x="259858" y="0"/>
                  <a:pt x="580410" y="0"/>
                </a:cubicBezTo>
                <a:cubicBezTo>
                  <a:pt x="900962" y="0"/>
                  <a:pt x="1160820" y="259858"/>
                  <a:pt x="1160820" y="580410"/>
                </a:cubicBezTo>
                <a:cubicBezTo>
                  <a:pt x="1160820" y="900962"/>
                  <a:pt x="900962" y="1160820"/>
                  <a:pt x="580410" y="1160820"/>
                </a:cubicBezTo>
                <a:cubicBezTo>
                  <a:pt x="259858" y="1160820"/>
                  <a:pt x="0" y="900962"/>
                  <a:pt x="0" y="580410"/>
                </a:cubicBezTo>
                <a:close/>
                <a:moveTo>
                  <a:pt x="104288" y="580410"/>
                </a:moveTo>
                <a:cubicBezTo>
                  <a:pt x="104288" y="843365"/>
                  <a:pt x="317455" y="1056532"/>
                  <a:pt x="580410" y="1056532"/>
                </a:cubicBezTo>
                <a:cubicBezTo>
                  <a:pt x="843365" y="1056532"/>
                  <a:pt x="1056532" y="843365"/>
                  <a:pt x="1056532" y="580410"/>
                </a:cubicBezTo>
                <a:cubicBezTo>
                  <a:pt x="1056532" y="317455"/>
                  <a:pt x="843365" y="104288"/>
                  <a:pt x="580410" y="104288"/>
                </a:cubicBezTo>
                <a:cubicBezTo>
                  <a:pt x="317455" y="104288"/>
                  <a:pt x="104288" y="317455"/>
                  <a:pt x="104288" y="580410"/>
                </a:cubicBezTo>
                <a:close/>
              </a:path>
            </a:pathLst>
          </a:custGeom>
          <a:solidFill>
            <a:srgbClr val="00B0F0">
              <a:alpha val="40999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73066" name="同心圆 8"/>
          <p:cNvSpPr/>
          <p:nvPr/>
        </p:nvSpPr>
        <p:spPr>
          <a:xfrm>
            <a:off x="8616950" y="692150"/>
            <a:ext cx="431800" cy="431800"/>
          </a:xfrm>
          <a:custGeom>
            <a:avLst/>
            <a:gdLst/>
            <a:ahLst/>
            <a:cxnLst>
              <a:cxn ang="0">
                <a:pos x="0" y="571492"/>
              </a:cxn>
              <a:cxn ang="0">
                <a:pos x="571492" y="0"/>
              </a:cxn>
              <a:cxn ang="0">
                <a:pos x="1142984" y="571492"/>
              </a:cxn>
              <a:cxn ang="0">
                <a:pos x="571492" y="1142984"/>
              </a:cxn>
              <a:cxn ang="0">
                <a:pos x="0" y="571492"/>
              </a:cxn>
              <a:cxn ang="0">
                <a:pos x="68648" y="571492"/>
              </a:cxn>
              <a:cxn ang="0">
                <a:pos x="571492" y="1074336"/>
              </a:cxn>
              <a:cxn ang="0">
                <a:pos x="1074336" y="571492"/>
              </a:cxn>
              <a:cxn ang="0">
                <a:pos x="571492" y="68648"/>
              </a:cxn>
              <a:cxn ang="0">
                <a:pos x="68648" y="571492"/>
              </a:cxn>
            </a:cxnLst>
            <a:pathLst>
              <a:path w="1142984" h="1142984">
                <a:moveTo>
                  <a:pt x="0" y="571492"/>
                </a:moveTo>
                <a:cubicBezTo>
                  <a:pt x="0" y="255866"/>
                  <a:pt x="255866" y="0"/>
                  <a:pt x="571492" y="0"/>
                </a:cubicBezTo>
                <a:cubicBezTo>
                  <a:pt x="887118" y="0"/>
                  <a:pt x="1142984" y="255866"/>
                  <a:pt x="1142984" y="571492"/>
                </a:cubicBezTo>
                <a:cubicBezTo>
                  <a:pt x="1142984" y="887118"/>
                  <a:pt x="887118" y="1142984"/>
                  <a:pt x="571492" y="1142984"/>
                </a:cubicBezTo>
                <a:cubicBezTo>
                  <a:pt x="255866" y="1142984"/>
                  <a:pt x="0" y="887118"/>
                  <a:pt x="0" y="571492"/>
                </a:cubicBezTo>
                <a:close/>
                <a:moveTo>
                  <a:pt x="68648" y="571492"/>
                </a:moveTo>
                <a:cubicBezTo>
                  <a:pt x="68648" y="849205"/>
                  <a:pt x="293779" y="1074336"/>
                  <a:pt x="571492" y="1074336"/>
                </a:cubicBezTo>
                <a:cubicBezTo>
                  <a:pt x="849205" y="1074336"/>
                  <a:pt x="1074336" y="849205"/>
                  <a:pt x="1074336" y="571492"/>
                </a:cubicBezTo>
                <a:cubicBezTo>
                  <a:pt x="1074336" y="293779"/>
                  <a:pt x="849205" y="68648"/>
                  <a:pt x="571492" y="68648"/>
                </a:cubicBezTo>
                <a:cubicBezTo>
                  <a:pt x="293779" y="68648"/>
                  <a:pt x="68648" y="293779"/>
                  <a:pt x="68648" y="571492"/>
                </a:cubicBezTo>
                <a:close/>
              </a:path>
            </a:pathLst>
          </a:custGeom>
          <a:solidFill>
            <a:srgbClr val="00B0F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73067" name="同心圆 9"/>
          <p:cNvSpPr/>
          <p:nvPr/>
        </p:nvSpPr>
        <p:spPr>
          <a:xfrm>
            <a:off x="10402888" y="1435100"/>
            <a:ext cx="350837" cy="350838"/>
          </a:xfrm>
          <a:custGeom>
            <a:avLst/>
            <a:gdLst/>
            <a:ahLst/>
            <a:cxnLst>
              <a:cxn ang="0">
                <a:pos x="0" y="464347"/>
              </a:cxn>
              <a:cxn ang="0">
                <a:pos x="464347" y="0"/>
              </a:cxn>
              <a:cxn ang="0">
                <a:pos x="928694" y="464347"/>
              </a:cxn>
              <a:cxn ang="0">
                <a:pos x="464347" y="928694"/>
              </a:cxn>
              <a:cxn ang="0">
                <a:pos x="0" y="464347"/>
              </a:cxn>
              <a:cxn ang="0">
                <a:pos x="83434" y="464347"/>
              </a:cxn>
              <a:cxn ang="0">
                <a:pos x="464347" y="845260"/>
              </a:cxn>
              <a:cxn ang="0">
                <a:pos x="845260" y="464347"/>
              </a:cxn>
              <a:cxn ang="0">
                <a:pos x="464347" y="83434"/>
              </a:cxn>
              <a:cxn ang="0">
                <a:pos x="83434" y="464347"/>
              </a:cxn>
            </a:cxnLst>
            <a:pathLst>
              <a:path w="928694" h="928694">
                <a:moveTo>
                  <a:pt x="0" y="464347"/>
                </a:moveTo>
                <a:cubicBezTo>
                  <a:pt x="0" y="207895"/>
                  <a:pt x="207895" y="0"/>
                  <a:pt x="464347" y="0"/>
                </a:cubicBezTo>
                <a:cubicBezTo>
                  <a:pt x="720799" y="0"/>
                  <a:pt x="928694" y="207895"/>
                  <a:pt x="928694" y="464347"/>
                </a:cubicBezTo>
                <a:cubicBezTo>
                  <a:pt x="928694" y="720799"/>
                  <a:pt x="720799" y="928694"/>
                  <a:pt x="464347" y="928694"/>
                </a:cubicBezTo>
                <a:cubicBezTo>
                  <a:pt x="207895" y="928694"/>
                  <a:pt x="0" y="720799"/>
                  <a:pt x="0" y="464347"/>
                </a:cubicBezTo>
                <a:close/>
                <a:moveTo>
                  <a:pt x="83434" y="464347"/>
                </a:moveTo>
                <a:cubicBezTo>
                  <a:pt x="83434" y="674719"/>
                  <a:pt x="253975" y="845260"/>
                  <a:pt x="464347" y="845260"/>
                </a:cubicBezTo>
                <a:cubicBezTo>
                  <a:pt x="674719" y="845260"/>
                  <a:pt x="845260" y="674719"/>
                  <a:pt x="845260" y="464347"/>
                </a:cubicBezTo>
                <a:cubicBezTo>
                  <a:pt x="845260" y="253975"/>
                  <a:pt x="674719" y="83434"/>
                  <a:pt x="464347" y="83434"/>
                </a:cubicBezTo>
                <a:cubicBezTo>
                  <a:pt x="253975" y="83434"/>
                  <a:pt x="83434" y="253975"/>
                  <a:pt x="83434" y="464347"/>
                </a:cubicBezTo>
                <a:close/>
              </a:path>
            </a:pathLst>
          </a:custGeom>
          <a:solidFill>
            <a:srgbClr val="00B0F0">
              <a:alpha val="71999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73068" name="圆角矩形 10"/>
          <p:cNvSpPr/>
          <p:nvPr/>
        </p:nvSpPr>
        <p:spPr>
          <a:xfrm>
            <a:off x="1524000" y="-455612"/>
            <a:ext cx="9144000" cy="7313612"/>
          </a:xfrm>
          <a:prstGeom prst="roundRect">
            <a:avLst>
              <a:gd name="adj" fmla="val 4347"/>
            </a:avLst>
          </a:prstGeom>
          <a:solidFill>
            <a:srgbClr val="0099FF">
              <a:alpha val="9000"/>
            </a:srgbClr>
          </a:solidFill>
          <a:ln w="9525">
            <a:noFill/>
          </a:ln>
        </p:spPr>
        <p:txBody>
          <a:bodyPr anchor="ctr"/>
          <a:p>
            <a:pPr lvl="0" algn="ctr" eaLnBrk="1" hangingPunct="1"/>
            <a:endParaRPr lang="zh-CN" altLang="en-US" sz="1800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73069" name="文本框 173068"/>
          <p:cNvSpPr txBox="1"/>
          <p:nvPr/>
        </p:nvSpPr>
        <p:spPr>
          <a:xfrm>
            <a:off x="2424113" y="1484313"/>
            <a:ext cx="7669212" cy="26517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7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、宴会上，为表示尊重，主宾的座位应</a:t>
            </a:r>
            <a:r>
              <a:rPr lang="zh-CN" altLang="en-US" sz="2800" b="1" u="sng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      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。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       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A 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在主人的右侧　　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B 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在主人的左侧　　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C 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随其所好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73070" name="文本框 173069"/>
          <p:cNvSpPr txBox="1"/>
          <p:nvPr/>
        </p:nvSpPr>
        <p:spPr>
          <a:xfrm>
            <a:off x="7032625" y="4240213"/>
            <a:ext cx="1485900" cy="64008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lvl="0" eaLnBrk="1" hangingPunct="1"/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答案：</a:t>
            </a:r>
            <a:r>
              <a:rPr lang="en-US" altLang="zh-CN" sz="3600" b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A</a:t>
            </a:r>
            <a:endParaRPr lang="en-US" altLang="zh-CN" sz="3600" b="1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70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73070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070" grpId="0" build="allAtOnce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082" name="同心圆 3"/>
          <p:cNvSpPr/>
          <p:nvPr/>
        </p:nvSpPr>
        <p:spPr>
          <a:xfrm>
            <a:off x="1881188" y="2857500"/>
            <a:ext cx="2643187" cy="2643188"/>
          </a:xfrm>
          <a:custGeom>
            <a:avLst/>
            <a:gdLst>
              <a:gd name="txL" fmla="*/ 0 w 2643206"/>
              <a:gd name="txT" fmla="*/ 0 h 2643206"/>
              <a:gd name="txR" fmla="*/ 2643206 w 2643206"/>
              <a:gd name="txB" fmla="*/ 2643206 h 2643206"/>
            </a:gdLst>
            <a:ahLst/>
            <a:cxnLst>
              <a:cxn ang="0">
                <a:pos x="0" y="1321603"/>
              </a:cxn>
              <a:cxn ang="0">
                <a:pos x="1321603" y="0"/>
              </a:cxn>
              <a:cxn ang="0">
                <a:pos x="2643206" y="1321603"/>
              </a:cxn>
              <a:cxn ang="0">
                <a:pos x="1321603" y="2643206"/>
              </a:cxn>
              <a:cxn ang="0">
                <a:pos x="0" y="1321603"/>
              </a:cxn>
              <a:cxn ang="0">
                <a:pos x="237466" y="1321603"/>
              </a:cxn>
              <a:cxn ang="0">
                <a:pos x="1321603" y="2405740"/>
              </a:cxn>
              <a:cxn ang="0">
                <a:pos x="2405740" y="1321603"/>
              </a:cxn>
              <a:cxn ang="0">
                <a:pos x="1321603" y="237466"/>
              </a:cxn>
              <a:cxn ang="0">
                <a:pos x="237466" y="1321603"/>
              </a:cxn>
            </a:cxnLst>
            <a:rect l="txL" t="txT" r="txR" b="txB"/>
            <a:pathLst>
              <a:path w="2643206" h="2643206">
                <a:moveTo>
                  <a:pt x="0" y="1321603"/>
                </a:moveTo>
                <a:cubicBezTo>
                  <a:pt x="0" y="591702"/>
                  <a:pt x="591702" y="0"/>
                  <a:pt x="1321603" y="0"/>
                </a:cubicBezTo>
                <a:cubicBezTo>
                  <a:pt x="2051504" y="0"/>
                  <a:pt x="2643206" y="591702"/>
                  <a:pt x="2643206" y="1321603"/>
                </a:cubicBezTo>
                <a:cubicBezTo>
                  <a:pt x="2643206" y="2051504"/>
                  <a:pt x="2051504" y="2643206"/>
                  <a:pt x="1321603" y="2643206"/>
                </a:cubicBezTo>
                <a:cubicBezTo>
                  <a:pt x="591702" y="2643206"/>
                  <a:pt x="0" y="2051504"/>
                  <a:pt x="0" y="1321603"/>
                </a:cubicBezTo>
                <a:close/>
                <a:moveTo>
                  <a:pt x="237466" y="1321603"/>
                </a:moveTo>
                <a:cubicBezTo>
                  <a:pt x="237466" y="1920355"/>
                  <a:pt x="722851" y="2405740"/>
                  <a:pt x="1321603" y="2405740"/>
                </a:cubicBezTo>
                <a:cubicBezTo>
                  <a:pt x="1920355" y="2405740"/>
                  <a:pt x="2405740" y="1920355"/>
                  <a:pt x="2405740" y="1321603"/>
                </a:cubicBezTo>
                <a:cubicBezTo>
                  <a:pt x="2405740" y="722851"/>
                  <a:pt x="1920355" y="237466"/>
                  <a:pt x="1321603" y="237466"/>
                </a:cubicBezTo>
                <a:cubicBezTo>
                  <a:pt x="722851" y="237466"/>
                  <a:pt x="237466" y="722851"/>
                  <a:pt x="237466" y="1321603"/>
                </a:cubicBezTo>
                <a:close/>
              </a:path>
            </a:pathLst>
          </a:custGeom>
          <a:solidFill>
            <a:schemeClr val="bg1">
              <a:alpha val="14999"/>
            </a:schemeClr>
          </a:solidFill>
          <a:ln w="9525">
            <a:noFill/>
          </a:ln>
        </p:spPr>
        <p:txBody>
          <a:bodyPr anchor="ctr"/>
          <a:p>
            <a:pPr lvl="0" algn="ctr" eaLnBrk="1" hangingPunct="1"/>
            <a:r>
              <a:rPr lang="zh-CN" altLang="en-US" sz="1800">
                <a:latin typeface="Calibri" panose="020F0502020204030204" pitchFamily="34" charset="0"/>
                <a:ea typeface="宋体" panose="02010600030101010101" pitchFamily="2" charset="-122"/>
              </a:rPr>
              <a:t> </a:t>
            </a:r>
            <a:endParaRPr lang="zh-CN" altLang="en-US" sz="18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grpSp>
        <p:nvGrpSpPr>
          <p:cNvPr id="174083" name="组合 174082"/>
          <p:cNvGrpSpPr/>
          <p:nvPr/>
        </p:nvGrpSpPr>
        <p:grpSpPr>
          <a:xfrm>
            <a:off x="1252538" y="1393825"/>
            <a:ext cx="1098550" cy="4914900"/>
            <a:chOff x="0" y="0"/>
            <a:chExt cx="694" cy="3096"/>
          </a:xfrm>
        </p:grpSpPr>
        <p:sp>
          <p:nvSpPr>
            <p:cNvPr id="174084" name="同心圆 4"/>
            <p:cNvSpPr/>
            <p:nvPr/>
          </p:nvSpPr>
          <p:spPr>
            <a:xfrm>
              <a:off x="0" y="0"/>
              <a:ext cx="608" cy="607"/>
            </a:xfrm>
            <a:custGeom>
              <a:avLst/>
              <a:gdLst/>
              <a:ahLst/>
              <a:cxnLst>
                <a:cxn ang="0">
                  <a:pos x="0" y="964413"/>
                </a:cxn>
                <a:cxn ang="0">
                  <a:pos x="964413" y="0"/>
                </a:cxn>
                <a:cxn ang="0">
                  <a:pos x="1928826" y="964413"/>
                </a:cxn>
                <a:cxn ang="0">
                  <a:pos x="964413" y="1928826"/>
                </a:cxn>
                <a:cxn ang="0">
                  <a:pos x="0" y="964413"/>
                </a:cxn>
                <a:cxn ang="0">
                  <a:pos x="173286" y="964413"/>
                </a:cxn>
                <a:cxn ang="0">
                  <a:pos x="964413" y="1755540"/>
                </a:cxn>
                <a:cxn ang="0">
                  <a:pos x="1755540" y="964413"/>
                </a:cxn>
                <a:cxn ang="0">
                  <a:pos x="964413" y="173286"/>
                </a:cxn>
                <a:cxn ang="0">
                  <a:pos x="173286" y="964413"/>
                </a:cxn>
              </a:cxnLst>
              <a:pathLst>
                <a:path w="1928826" h="1928826">
                  <a:moveTo>
                    <a:pt x="0" y="964413"/>
                  </a:moveTo>
                  <a:cubicBezTo>
                    <a:pt x="0" y="431782"/>
                    <a:pt x="431782" y="0"/>
                    <a:pt x="964413" y="0"/>
                  </a:cubicBezTo>
                  <a:cubicBezTo>
                    <a:pt x="1497044" y="0"/>
                    <a:pt x="1928826" y="431782"/>
                    <a:pt x="1928826" y="964413"/>
                  </a:cubicBezTo>
                  <a:cubicBezTo>
                    <a:pt x="1928826" y="1497044"/>
                    <a:pt x="1497044" y="1928826"/>
                    <a:pt x="964413" y="1928826"/>
                  </a:cubicBezTo>
                  <a:cubicBezTo>
                    <a:pt x="431782" y="1928826"/>
                    <a:pt x="0" y="1497044"/>
                    <a:pt x="0" y="964413"/>
                  </a:cubicBezTo>
                  <a:close/>
                  <a:moveTo>
                    <a:pt x="173286" y="964413"/>
                  </a:moveTo>
                  <a:cubicBezTo>
                    <a:pt x="173286" y="1401340"/>
                    <a:pt x="527486" y="1755540"/>
                    <a:pt x="964413" y="1755540"/>
                  </a:cubicBezTo>
                  <a:cubicBezTo>
                    <a:pt x="1401340" y="1755540"/>
                    <a:pt x="1755540" y="1401340"/>
                    <a:pt x="1755540" y="964413"/>
                  </a:cubicBezTo>
                  <a:cubicBezTo>
                    <a:pt x="1755540" y="527486"/>
                    <a:pt x="1401340" y="173286"/>
                    <a:pt x="964413" y="173286"/>
                  </a:cubicBezTo>
                  <a:cubicBezTo>
                    <a:pt x="527486" y="173286"/>
                    <a:pt x="173286" y="527486"/>
                    <a:pt x="173286" y="964413"/>
                  </a:cubicBezTo>
                  <a:close/>
                </a:path>
              </a:pathLst>
            </a:custGeom>
            <a:solidFill>
              <a:srgbClr val="00B0F0">
                <a:alpha val="37999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74085" name="同心圆 5"/>
            <p:cNvSpPr/>
            <p:nvPr/>
          </p:nvSpPr>
          <p:spPr>
            <a:xfrm>
              <a:off x="59" y="2780"/>
              <a:ext cx="317" cy="316"/>
            </a:xfrm>
            <a:custGeom>
              <a:avLst/>
              <a:gdLst/>
              <a:ahLst/>
              <a:cxnLst>
                <a:cxn ang="0">
                  <a:pos x="0" y="722443"/>
                </a:cxn>
                <a:cxn ang="0">
                  <a:pos x="722443" y="0"/>
                </a:cxn>
                <a:cxn ang="0">
                  <a:pos x="1444886" y="722443"/>
                </a:cxn>
                <a:cxn ang="0">
                  <a:pos x="722443" y="1444886"/>
                </a:cxn>
                <a:cxn ang="0">
                  <a:pos x="0" y="722443"/>
                </a:cxn>
                <a:cxn ang="0">
                  <a:pos x="129809" y="722443"/>
                </a:cxn>
                <a:cxn ang="0">
                  <a:pos x="722443" y="1315077"/>
                </a:cxn>
                <a:cxn ang="0">
                  <a:pos x="1315077" y="722443"/>
                </a:cxn>
                <a:cxn ang="0">
                  <a:pos x="722443" y="129809"/>
                </a:cxn>
                <a:cxn ang="0">
                  <a:pos x="129809" y="722443"/>
                </a:cxn>
              </a:cxnLst>
              <a:pathLst>
                <a:path w="1444886" h="1444886">
                  <a:moveTo>
                    <a:pt x="0" y="722443"/>
                  </a:moveTo>
                  <a:cubicBezTo>
                    <a:pt x="0" y="323449"/>
                    <a:pt x="323449" y="0"/>
                    <a:pt x="722443" y="0"/>
                  </a:cubicBezTo>
                  <a:cubicBezTo>
                    <a:pt x="1121437" y="0"/>
                    <a:pt x="1444886" y="323449"/>
                    <a:pt x="1444886" y="722443"/>
                  </a:cubicBezTo>
                  <a:cubicBezTo>
                    <a:pt x="1444886" y="1121437"/>
                    <a:pt x="1121437" y="1444886"/>
                    <a:pt x="722443" y="1444886"/>
                  </a:cubicBezTo>
                  <a:cubicBezTo>
                    <a:pt x="323449" y="1444886"/>
                    <a:pt x="0" y="1121437"/>
                    <a:pt x="0" y="722443"/>
                  </a:cubicBezTo>
                  <a:close/>
                  <a:moveTo>
                    <a:pt x="129809" y="722443"/>
                  </a:moveTo>
                  <a:cubicBezTo>
                    <a:pt x="129809" y="1049746"/>
                    <a:pt x="395140" y="1315077"/>
                    <a:pt x="722443" y="1315077"/>
                  </a:cubicBezTo>
                  <a:cubicBezTo>
                    <a:pt x="1049746" y="1315077"/>
                    <a:pt x="1315077" y="1049746"/>
                    <a:pt x="1315077" y="722443"/>
                  </a:cubicBezTo>
                  <a:cubicBezTo>
                    <a:pt x="1315077" y="395140"/>
                    <a:pt x="1049746" y="129809"/>
                    <a:pt x="722443" y="129809"/>
                  </a:cubicBezTo>
                  <a:cubicBezTo>
                    <a:pt x="395140" y="129809"/>
                    <a:pt x="129809" y="395140"/>
                    <a:pt x="129809" y="722443"/>
                  </a:cubicBezTo>
                  <a:close/>
                </a:path>
              </a:pathLst>
            </a:custGeom>
            <a:solidFill>
              <a:srgbClr val="00B0F0">
                <a:alpha val="26999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174086" name="组合 174085"/>
            <p:cNvGrpSpPr/>
            <p:nvPr/>
          </p:nvGrpSpPr>
          <p:grpSpPr>
            <a:xfrm>
              <a:off x="422" y="692"/>
              <a:ext cx="272" cy="272"/>
              <a:chOff x="0" y="0"/>
              <a:chExt cx="729" cy="729"/>
            </a:xfrm>
          </p:grpSpPr>
          <p:pic>
            <p:nvPicPr>
              <p:cNvPr id="174087" name="同心圆 6"/>
              <p:cNvPicPr/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0" y="0"/>
                <a:ext cx="729" cy="729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174088" name="文本框 174087"/>
              <p:cNvSpPr txBox="1"/>
              <p:nvPr/>
            </p:nvSpPr>
            <p:spPr>
              <a:xfrm>
                <a:off x="107" y="106"/>
                <a:ext cx="517" cy="51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ctr"/>
              <a:p>
                <a:pPr lvl="0" algn="ctr" eaLnBrk="1" hangingPunct="1"/>
                <a:endParaRPr lang="zh-CN" altLang="en-US" sz="1800" dirty="0"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174089" name="同心圆 7"/>
          <p:cNvSpPr/>
          <p:nvPr/>
        </p:nvSpPr>
        <p:spPr>
          <a:xfrm>
            <a:off x="9528175" y="1562100"/>
            <a:ext cx="438150" cy="438150"/>
          </a:xfrm>
          <a:custGeom>
            <a:avLst/>
            <a:gdLst/>
            <a:ahLst/>
            <a:cxnLst>
              <a:cxn ang="0">
                <a:pos x="0" y="580410"/>
              </a:cxn>
              <a:cxn ang="0">
                <a:pos x="580410" y="0"/>
              </a:cxn>
              <a:cxn ang="0">
                <a:pos x="1160820" y="580410"/>
              </a:cxn>
              <a:cxn ang="0">
                <a:pos x="580410" y="1160820"/>
              </a:cxn>
              <a:cxn ang="0">
                <a:pos x="0" y="580410"/>
              </a:cxn>
              <a:cxn ang="0">
                <a:pos x="104288" y="580410"/>
              </a:cxn>
              <a:cxn ang="0">
                <a:pos x="580410" y="1056532"/>
              </a:cxn>
              <a:cxn ang="0">
                <a:pos x="1056532" y="580410"/>
              </a:cxn>
              <a:cxn ang="0">
                <a:pos x="580410" y="104288"/>
              </a:cxn>
              <a:cxn ang="0">
                <a:pos x="104288" y="580410"/>
              </a:cxn>
            </a:cxnLst>
            <a:pathLst>
              <a:path w="1160820" h="1160820">
                <a:moveTo>
                  <a:pt x="0" y="580410"/>
                </a:moveTo>
                <a:cubicBezTo>
                  <a:pt x="0" y="259858"/>
                  <a:pt x="259858" y="0"/>
                  <a:pt x="580410" y="0"/>
                </a:cubicBezTo>
                <a:cubicBezTo>
                  <a:pt x="900962" y="0"/>
                  <a:pt x="1160820" y="259858"/>
                  <a:pt x="1160820" y="580410"/>
                </a:cubicBezTo>
                <a:cubicBezTo>
                  <a:pt x="1160820" y="900962"/>
                  <a:pt x="900962" y="1160820"/>
                  <a:pt x="580410" y="1160820"/>
                </a:cubicBezTo>
                <a:cubicBezTo>
                  <a:pt x="259858" y="1160820"/>
                  <a:pt x="0" y="900962"/>
                  <a:pt x="0" y="580410"/>
                </a:cubicBezTo>
                <a:close/>
                <a:moveTo>
                  <a:pt x="104288" y="580410"/>
                </a:moveTo>
                <a:cubicBezTo>
                  <a:pt x="104288" y="843365"/>
                  <a:pt x="317455" y="1056532"/>
                  <a:pt x="580410" y="1056532"/>
                </a:cubicBezTo>
                <a:cubicBezTo>
                  <a:pt x="843365" y="1056532"/>
                  <a:pt x="1056532" y="843365"/>
                  <a:pt x="1056532" y="580410"/>
                </a:cubicBezTo>
                <a:cubicBezTo>
                  <a:pt x="1056532" y="317455"/>
                  <a:pt x="843365" y="104288"/>
                  <a:pt x="580410" y="104288"/>
                </a:cubicBezTo>
                <a:cubicBezTo>
                  <a:pt x="317455" y="104288"/>
                  <a:pt x="104288" y="317455"/>
                  <a:pt x="104288" y="580410"/>
                </a:cubicBezTo>
                <a:close/>
              </a:path>
            </a:pathLst>
          </a:custGeom>
          <a:solidFill>
            <a:srgbClr val="00B0F0">
              <a:alpha val="40999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74090" name="同心圆 8"/>
          <p:cNvSpPr/>
          <p:nvPr/>
        </p:nvSpPr>
        <p:spPr>
          <a:xfrm>
            <a:off x="8616950" y="692150"/>
            <a:ext cx="431800" cy="431800"/>
          </a:xfrm>
          <a:custGeom>
            <a:avLst/>
            <a:gdLst/>
            <a:ahLst/>
            <a:cxnLst>
              <a:cxn ang="0">
                <a:pos x="0" y="571492"/>
              </a:cxn>
              <a:cxn ang="0">
                <a:pos x="571492" y="0"/>
              </a:cxn>
              <a:cxn ang="0">
                <a:pos x="1142984" y="571492"/>
              </a:cxn>
              <a:cxn ang="0">
                <a:pos x="571492" y="1142984"/>
              </a:cxn>
              <a:cxn ang="0">
                <a:pos x="0" y="571492"/>
              </a:cxn>
              <a:cxn ang="0">
                <a:pos x="68648" y="571492"/>
              </a:cxn>
              <a:cxn ang="0">
                <a:pos x="571492" y="1074336"/>
              </a:cxn>
              <a:cxn ang="0">
                <a:pos x="1074336" y="571492"/>
              </a:cxn>
              <a:cxn ang="0">
                <a:pos x="571492" y="68648"/>
              </a:cxn>
              <a:cxn ang="0">
                <a:pos x="68648" y="571492"/>
              </a:cxn>
            </a:cxnLst>
            <a:pathLst>
              <a:path w="1142984" h="1142984">
                <a:moveTo>
                  <a:pt x="0" y="571492"/>
                </a:moveTo>
                <a:cubicBezTo>
                  <a:pt x="0" y="255866"/>
                  <a:pt x="255866" y="0"/>
                  <a:pt x="571492" y="0"/>
                </a:cubicBezTo>
                <a:cubicBezTo>
                  <a:pt x="887118" y="0"/>
                  <a:pt x="1142984" y="255866"/>
                  <a:pt x="1142984" y="571492"/>
                </a:cubicBezTo>
                <a:cubicBezTo>
                  <a:pt x="1142984" y="887118"/>
                  <a:pt x="887118" y="1142984"/>
                  <a:pt x="571492" y="1142984"/>
                </a:cubicBezTo>
                <a:cubicBezTo>
                  <a:pt x="255866" y="1142984"/>
                  <a:pt x="0" y="887118"/>
                  <a:pt x="0" y="571492"/>
                </a:cubicBezTo>
                <a:close/>
                <a:moveTo>
                  <a:pt x="68648" y="571492"/>
                </a:moveTo>
                <a:cubicBezTo>
                  <a:pt x="68648" y="849205"/>
                  <a:pt x="293779" y="1074336"/>
                  <a:pt x="571492" y="1074336"/>
                </a:cubicBezTo>
                <a:cubicBezTo>
                  <a:pt x="849205" y="1074336"/>
                  <a:pt x="1074336" y="849205"/>
                  <a:pt x="1074336" y="571492"/>
                </a:cubicBezTo>
                <a:cubicBezTo>
                  <a:pt x="1074336" y="293779"/>
                  <a:pt x="849205" y="68648"/>
                  <a:pt x="571492" y="68648"/>
                </a:cubicBezTo>
                <a:cubicBezTo>
                  <a:pt x="293779" y="68648"/>
                  <a:pt x="68648" y="293779"/>
                  <a:pt x="68648" y="571492"/>
                </a:cubicBezTo>
                <a:close/>
              </a:path>
            </a:pathLst>
          </a:custGeom>
          <a:solidFill>
            <a:srgbClr val="00B0F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74091" name="同心圆 9"/>
          <p:cNvSpPr/>
          <p:nvPr/>
        </p:nvSpPr>
        <p:spPr>
          <a:xfrm>
            <a:off x="10402888" y="1435100"/>
            <a:ext cx="350837" cy="350838"/>
          </a:xfrm>
          <a:custGeom>
            <a:avLst/>
            <a:gdLst/>
            <a:ahLst/>
            <a:cxnLst>
              <a:cxn ang="0">
                <a:pos x="0" y="464347"/>
              </a:cxn>
              <a:cxn ang="0">
                <a:pos x="464347" y="0"/>
              </a:cxn>
              <a:cxn ang="0">
                <a:pos x="928694" y="464347"/>
              </a:cxn>
              <a:cxn ang="0">
                <a:pos x="464347" y="928694"/>
              </a:cxn>
              <a:cxn ang="0">
                <a:pos x="0" y="464347"/>
              </a:cxn>
              <a:cxn ang="0">
                <a:pos x="83434" y="464347"/>
              </a:cxn>
              <a:cxn ang="0">
                <a:pos x="464347" y="845260"/>
              </a:cxn>
              <a:cxn ang="0">
                <a:pos x="845260" y="464347"/>
              </a:cxn>
              <a:cxn ang="0">
                <a:pos x="464347" y="83434"/>
              </a:cxn>
              <a:cxn ang="0">
                <a:pos x="83434" y="464347"/>
              </a:cxn>
            </a:cxnLst>
            <a:pathLst>
              <a:path w="928694" h="928694">
                <a:moveTo>
                  <a:pt x="0" y="464347"/>
                </a:moveTo>
                <a:cubicBezTo>
                  <a:pt x="0" y="207895"/>
                  <a:pt x="207895" y="0"/>
                  <a:pt x="464347" y="0"/>
                </a:cubicBezTo>
                <a:cubicBezTo>
                  <a:pt x="720799" y="0"/>
                  <a:pt x="928694" y="207895"/>
                  <a:pt x="928694" y="464347"/>
                </a:cubicBezTo>
                <a:cubicBezTo>
                  <a:pt x="928694" y="720799"/>
                  <a:pt x="720799" y="928694"/>
                  <a:pt x="464347" y="928694"/>
                </a:cubicBezTo>
                <a:cubicBezTo>
                  <a:pt x="207895" y="928694"/>
                  <a:pt x="0" y="720799"/>
                  <a:pt x="0" y="464347"/>
                </a:cubicBezTo>
                <a:close/>
                <a:moveTo>
                  <a:pt x="83434" y="464347"/>
                </a:moveTo>
                <a:cubicBezTo>
                  <a:pt x="83434" y="674719"/>
                  <a:pt x="253975" y="845260"/>
                  <a:pt x="464347" y="845260"/>
                </a:cubicBezTo>
                <a:cubicBezTo>
                  <a:pt x="674719" y="845260"/>
                  <a:pt x="845260" y="674719"/>
                  <a:pt x="845260" y="464347"/>
                </a:cubicBezTo>
                <a:cubicBezTo>
                  <a:pt x="845260" y="253975"/>
                  <a:pt x="674719" y="83434"/>
                  <a:pt x="464347" y="83434"/>
                </a:cubicBezTo>
                <a:cubicBezTo>
                  <a:pt x="253975" y="83434"/>
                  <a:pt x="83434" y="253975"/>
                  <a:pt x="83434" y="464347"/>
                </a:cubicBezTo>
                <a:close/>
              </a:path>
            </a:pathLst>
          </a:custGeom>
          <a:solidFill>
            <a:srgbClr val="00B0F0">
              <a:alpha val="71999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74092" name="圆角矩形 10"/>
          <p:cNvSpPr/>
          <p:nvPr/>
        </p:nvSpPr>
        <p:spPr>
          <a:xfrm>
            <a:off x="1524000" y="-455612"/>
            <a:ext cx="9144000" cy="7313612"/>
          </a:xfrm>
          <a:prstGeom prst="roundRect">
            <a:avLst>
              <a:gd name="adj" fmla="val 4347"/>
            </a:avLst>
          </a:prstGeom>
          <a:solidFill>
            <a:srgbClr val="0099FF">
              <a:alpha val="9000"/>
            </a:srgbClr>
          </a:solidFill>
          <a:ln w="9525">
            <a:noFill/>
          </a:ln>
        </p:spPr>
        <p:txBody>
          <a:bodyPr anchor="ctr"/>
          <a:p>
            <a:pPr lvl="0" algn="ctr" eaLnBrk="1" hangingPunct="1"/>
            <a:endParaRPr lang="zh-CN" altLang="en-US" sz="1800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74093" name="文本框 174092"/>
          <p:cNvSpPr txBox="1"/>
          <p:nvPr/>
        </p:nvSpPr>
        <p:spPr>
          <a:xfrm>
            <a:off x="2424113" y="1484313"/>
            <a:ext cx="7669212" cy="30784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8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、在引领客人时，应走在客人</a:t>
            </a:r>
            <a:r>
              <a:rPr lang="zh-CN" altLang="en-US" sz="2800" b="1" u="sng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     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两三步处，随着客人的步子徐徐前进。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A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、右前方        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B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、左前方    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C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、右后方  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D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、左后方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/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5106" name="同心圆 3"/>
          <p:cNvSpPr/>
          <p:nvPr/>
        </p:nvSpPr>
        <p:spPr>
          <a:xfrm>
            <a:off x="1881188" y="2857500"/>
            <a:ext cx="2643187" cy="2643188"/>
          </a:xfrm>
          <a:custGeom>
            <a:avLst/>
            <a:gdLst>
              <a:gd name="txL" fmla="*/ 0 w 2643206"/>
              <a:gd name="txT" fmla="*/ 0 h 2643206"/>
              <a:gd name="txR" fmla="*/ 2643206 w 2643206"/>
              <a:gd name="txB" fmla="*/ 2643206 h 2643206"/>
            </a:gdLst>
            <a:ahLst/>
            <a:cxnLst>
              <a:cxn ang="0">
                <a:pos x="0" y="1321603"/>
              </a:cxn>
              <a:cxn ang="0">
                <a:pos x="1321603" y="0"/>
              </a:cxn>
              <a:cxn ang="0">
                <a:pos x="2643206" y="1321603"/>
              </a:cxn>
              <a:cxn ang="0">
                <a:pos x="1321603" y="2643206"/>
              </a:cxn>
              <a:cxn ang="0">
                <a:pos x="0" y="1321603"/>
              </a:cxn>
              <a:cxn ang="0">
                <a:pos x="237466" y="1321603"/>
              </a:cxn>
              <a:cxn ang="0">
                <a:pos x="1321603" y="2405740"/>
              </a:cxn>
              <a:cxn ang="0">
                <a:pos x="2405740" y="1321603"/>
              </a:cxn>
              <a:cxn ang="0">
                <a:pos x="1321603" y="237466"/>
              </a:cxn>
              <a:cxn ang="0">
                <a:pos x="237466" y="1321603"/>
              </a:cxn>
            </a:cxnLst>
            <a:rect l="txL" t="txT" r="txR" b="txB"/>
            <a:pathLst>
              <a:path w="2643206" h="2643206">
                <a:moveTo>
                  <a:pt x="0" y="1321603"/>
                </a:moveTo>
                <a:cubicBezTo>
                  <a:pt x="0" y="591702"/>
                  <a:pt x="591702" y="0"/>
                  <a:pt x="1321603" y="0"/>
                </a:cubicBezTo>
                <a:cubicBezTo>
                  <a:pt x="2051504" y="0"/>
                  <a:pt x="2643206" y="591702"/>
                  <a:pt x="2643206" y="1321603"/>
                </a:cubicBezTo>
                <a:cubicBezTo>
                  <a:pt x="2643206" y="2051504"/>
                  <a:pt x="2051504" y="2643206"/>
                  <a:pt x="1321603" y="2643206"/>
                </a:cubicBezTo>
                <a:cubicBezTo>
                  <a:pt x="591702" y="2643206"/>
                  <a:pt x="0" y="2051504"/>
                  <a:pt x="0" y="1321603"/>
                </a:cubicBezTo>
                <a:close/>
                <a:moveTo>
                  <a:pt x="237466" y="1321603"/>
                </a:moveTo>
                <a:cubicBezTo>
                  <a:pt x="237466" y="1920355"/>
                  <a:pt x="722851" y="2405740"/>
                  <a:pt x="1321603" y="2405740"/>
                </a:cubicBezTo>
                <a:cubicBezTo>
                  <a:pt x="1920355" y="2405740"/>
                  <a:pt x="2405740" y="1920355"/>
                  <a:pt x="2405740" y="1321603"/>
                </a:cubicBezTo>
                <a:cubicBezTo>
                  <a:pt x="2405740" y="722851"/>
                  <a:pt x="1920355" y="237466"/>
                  <a:pt x="1321603" y="237466"/>
                </a:cubicBezTo>
                <a:cubicBezTo>
                  <a:pt x="722851" y="237466"/>
                  <a:pt x="237466" y="722851"/>
                  <a:pt x="237466" y="1321603"/>
                </a:cubicBezTo>
                <a:close/>
              </a:path>
            </a:pathLst>
          </a:custGeom>
          <a:solidFill>
            <a:schemeClr val="bg1">
              <a:alpha val="14999"/>
            </a:schemeClr>
          </a:solidFill>
          <a:ln w="9525">
            <a:noFill/>
          </a:ln>
        </p:spPr>
        <p:txBody>
          <a:bodyPr anchor="ctr"/>
          <a:p>
            <a:pPr lvl="0" algn="ctr" eaLnBrk="1" hangingPunct="1"/>
            <a:r>
              <a:rPr lang="zh-CN" altLang="en-US" sz="1800">
                <a:latin typeface="Calibri" panose="020F0502020204030204" pitchFamily="34" charset="0"/>
                <a:ea typeface="宋体" panose="02010600030101010101" pitchFamily="2" charset="-122"/>
              </a:rPr>
              <a:t> </a:t>
            </a:r>
            <a:endParaRPr lang="zh-CN" altLang="en-US" sz="18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grpSp>
        <p:nvGrpSpPr>
          <p:cNvPr id="175107" name="组合 175106"/>
          <p:cNvGrpSpPr/>
          <p:nvPr/>
        </p:nvGrpSpPr>
        <p:grpSpPr>
          <a:xfrm>
            <a:off x="1252538" y="1393825"/>
            <a:ext cx="1098550" cy="4914900"/>
            <a:chOff x="0" y="0"/>
            <a:chExt cx="694" cy="3096"/>
          </a:xfrm>
        </p:grpSpPr>
        <p:sp>
          <p:nvSpPr>
            <p:cNvPr id="175108" name="同心圆 4"/>
            <p:cNvSpPr/>
            <p:nvPr/>
          </p:nvSpPr>
          <p:spPr>
            <a:xfrm>
              <a:off x="0" y="0"/>
              <a:ext cx="608" cy="607"/>
            </a:xfrm>
            <a:custGeom>
              <a:avLst/>
              <a:gdLst/>
              <a:ahLst/>
              <a:cxnLst>
                <a:cxn ang="0">
                  <a:pos x="0" y="964413"/>
                </a:cxn>
                <a:cxn ang="0">
                  <a:pos x="964413" y="0"/>
                </a:cxn>
                <a:cxn ang="0">
                  <a:pos x="1928826" y="964413"/>
                </a:cxn>
                <a:cxn ang="0">
                  <a:pos x="964413" y="1928826"/>
                </a:cxn>
                <a:cxn ang="0">
                  <a:pos x="0" y="964413"/>
                </a:cxn>
                <a:cxn ang="0">
                  <a:pos x="173286" y="964413"/>
                </a:cxn>
                <a:cxn ang="0">
                  <a:pos x="964413" y="1755540"/>
                </a:cxn>
                <a:cxn ang="0">
                  <a:pos x="1755540" y="964413"/>
                </a:cxn>
                <a:cxn ang="0">
                  <a:pos x="964413" y="173286"/>
                </a:cxn>
                <a:cxn ang="0">
                  <a:pos x="173286" y="964413"/>
                </a:cxn>
              </a:cxnLst>
              <a:pathLst>
                <a:path w="1928826" h="1928826">
                  <a:moveTo>
                    <a:pt x="0" y="964413"/>
                  </a:moveTo>
                  <a:cubicBezTo>
                    <a:pt x="0" y="431782"/>
                    <a:pt x="431782" y="0"/>
                    <a:pt x="964413" y="0"/>
                  </a:cubicBezTo>
                  <a:cubicBezTo>
                    <a:pt x="1497044" y="0"/>
                    <a:pt x="1928826" y="431782"/>
                    <a:pt x="1928826" y="964413"/>
                  </a:cubicBezTo>
                  <a:cubicBezTo>
                    <a:pt x="1928826" y="1497044"/>
                    <a:pt x="1497044" y="1928826"/>
                    <a:pt x="964413" y="1928826"/>
                  </a:cubicBezTo>
                  <a:cubicBezTo>
                    <a:pt x="431782" y="1928826"/>
                    <a:pt x="0" y="1497044"/>
                    <a:pt x="0" y="964413"/>
                  </a:cubicBezTo>
                  <a:close/>
                  <a:moveTo>
                    <a:pt x="173286" y="964413"/>
                  </a:moveTo>
                  <a:cubicBezTo>
                    <a:pt x="173286" y="1401340"/>
                    <a:pt x="527486" y="1755540"/>
                    <a:pt x="964413" y="1755540"/>
                  </a:cubicBezTo>
                  <a:cubicBezTo>
                    <a:pt x="1401340" y="1755540"/>
                    <a:pt x="1755540" y="1401340"/>
                    <a:pt x="1755540" y="964413"/>
                  </a:cubicBezTo>
                  <a:cubicBezTo>
                    <a:pt x="1755540" y="527486"/>
                    <a:pt x="1401340" y="173286"/>
                    <a:pt x="964413" y="173286"/>
                  </a:cubicBezTo>
                  <a:cubicBezTo>
                    <a:pt x="527486" y="173286"/>
                    <a:pt x="173286" y="527486"/>
                    <a:pt x="173286" y="964413"/>
                  </a:cubicBezTo>
                  <a:close/>
                </a:path>
              </a:pathLst>
            </a:custGeom>
            <a:solidFill>
              <a:srgbClr val="00B0F0">
                <a:alpha val="37999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75109" name="同心圆 5"/>
            <p:cNvSpPr/>
            <p:nvPr/>
          </p:nvSpPr>
          <p:spPr>
            <a:xfrm>
              <a:off x="59" y="2780"/>
              <a:ext cx="317" cy="316"/>
            </a:xfrm>
            <a:custGeom>
              <a:avLst/>
              <a:gdLst/>
              <a:ahLst/>
              <a:cxnLst>
                <a:cxn ang="0">
                  <a:pos x="0" y="722443"/>
                </a:cxn>
                <a:cxn ang="0">
                  <a:pos x="722443" y="0"/>
                </a:cxn>
                <a:cxn ang="0">
                  <a:pos x="1444886" y="722443"/>
                </a:cxn>
                <a:cxn ang="0">
                  <a:pos x="722443" y="1444886"/>
                </a:cxn>
                <a:cxn ang="0">
                  <a:pos x="0" y="722443"/>
                </a:cxn>
                <a:cxn ang="0">
                  <a:pos x="129809" y="722443"/>
                </a:cxn>
                <a:cxn ang="0">
                  <a:pos x="722443" y="1315077"/>
                </a:cxn>
                <a:cxn ang="0">
                  <a:pos x="1315077" y="722443"/>
                </a:cxn>
                <a:cxn ang="0">
                  <a:pos x="722443" y="129809"/>
                </a:cxn>
                <a:cxn ang="0">
                  <a:pos x="129809" y="722443"/>
                </a:cxn>
              </a:cxnLst>
              <a:pathLst>
                <a:path w="1444886" h="1444886">
                  <a:moveTo>
                    <a:pt x="0" y="722443"/>
                  </a:moveTo>
                  <a:cubicBezTo>
                    <a:pt x="0" y="323449"/>
                    <a:pt x="323449" y="0"/>
                    <a:pt x="722443" y="0"/>
                  </a:cubicBezTo>
                  <a:cubicBezTo>
                    <a:pt x="1121437" y="0"/>
                    <a:pt x="1444886" y="323449"/>
                    <a:pt x="1444886" y="722443"/>
                  </a:cubicBezTo>
                  <a:cubicBezTo>
                    <a:pt x="1444886" y="1121437"/>
                    <a:pt x="1121437" y="1444886"/>
                    <a:pt x="722443" y="1444886"/>
                  </a:cubicBezTo>
                  <a:cubicBezTo>
                    <a:pt x="323449" y="1444886"/>
                    <a:pt x="0" y="1121437"/>
                    <a:pt x="0" y="722443"/>
                  </a:cubicBezTo>
                  <a:close/>
                  <a:moveTo>
                    <a:pt x="129809" y="722443"/>
                  </a:moveTo>
                  <a:cubicBezTo>
                    <a:pt x="129809" y="1049746"/>
                    <a:pt x="395140" y="1315077"/>
                    <a:pt x="722443" y="1315077"/>
                  </a:cubicBezTo>
                  <a:cubicBezTo>
                    <a:pt x="1049746" y="1315077"/>
                    <a:pt x="1315077" y="1049746"/>
                    <a:pt x="1315077" y="722443"/>
                  </a:cubicBezTo>
                  <a:cubicBezTo>
                    <a:pt x="1315077" y="395140"/>
                    <a:pt x="1049746" y="129809"/>
                    <a:pt x="722443" y="129809"/>
                  </a:cubicBezTo>
                  <a:cubicBezTo>
                    <a:pt x="395140" y="129809"/>
                    <a:pt x="129809" y="395140"/>
                    <a:pt x="129809" y="722443"/>
                  </a:cubicBezTo>
                  <a:close/>
                </a:path>
              </a:pathLst>
            </a:custGeom>
            <a:solidFill>
              <a:srgbClr val="00B0F0">
                <a:alpha val="26999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175110" name="组合 175109"/>
            <p:cNvGrpSpPr/>
            <p:nvPr/>
          </p:nvGrpSpPr>
          <p:grpSpPr>
            <a:xfrm>
              <a:off x="422" y="692"/>
              <a:ext cx="272" cy="272"/>
              <a:chOff x="0" y="0"/>
              <a:chExt cx="729" cy="729"/>
            </a:xfrm>
          </p:grpSpPr>
          <p:pic>
            <p:nvPicPr>
              <p:cNvPr id="175111" name="同心圆 6"/>
              <p:cNvPicPr/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0" y="0"/>
                <a:ext cx="729" cy="729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175112" name="文本框 175111"/>
              <p:cNvSpPr txBox="1"/>
              <p:nvPr/>
            </p:nvSpPr>
            <p:spPr>
              <a:xfrm>
                <a:off x="107" y="106"/>
                <a:ext cx="517" cy="51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ctr"/>
              <a:p>
                <a:pPr lvl="0" algn="ctr" eaLnBrk="1" hangingPunct="1"/>
                <a:endParaRPr lang="zh-CN" altLang="en-US" sz="1800" dirty="0"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175113" name="同心圆 7"/>
          <p:cNvSpPr/>
          <p:nvPr/>
        </p:nvSpPr>
        <p:spPr>
          <a:xfrm>
            <a:off x="9528175" y="1562100"/>
            <a:ext cx="438150" cy="438150"/>
          </a:xfrm>
          <a:custGeom>
            <a:avLst/>
            <a:gdLst/>
            <a:ahLst/>
            <a:cxnLst>
              <a:cxn ang="0">
                <a:pos x="0" y="580410"/>
              </a:cxn>
              <a:cxn ang="0">
                <a:pos x="580410" y="0"/>
              </a:cxn>
              <a:cxn ang="0">
                <a:pos x="1160820" y="580410"/>
              </a:cxn>
              <a:cxn ang="0">
                <a:pos x="580410" y="1160820"/>
              </a:cxn>
              <a:cxn ang="0">
                <a:pos x="0" y="580410"/>
              </a:cxn>
              <a:cxn ang="0">
                <a:pos x="104288" y="580410"/>
              </a:cxn>
              <a:cxn ang="0">
                <a:pos x="580410" y="1056532"/>
              </a:cxn>
              <a:cxn ang="0">
                <a:pos x="1056532" y="580410"/>
              </a:cxn>
              <a:cxn ang="0">
                <a:pos x="580410" y="104288"/>
              </a:cxn>
              <a:cxn ang="0">
                <a:pos x="104288" y="580410"/>
              </a:cxn>
            </a:cxnLst>
            <a:pathLst>
              <a:path w="1160820" h="1160820">
                <a:moveTo>
                  <a:pt x="0" y="580410"/>
                </a:moveTo>
                <a:cubicBezTo>
                  <a:pt x="0" y="259858"/>
                  <a:pt x="259858" y="0"/>
                  <a:pt x="580410" y="0"/>
                </a:cubicBezTo>
                <a:cubicBezTo>
                  <a:pt x="900962" y="0"/>
                  <a:pt x="1160820" y="259858"/>
                  <a:pt x="1160820" y="580410"/>
                </a:cubicBezTo>
                <a:cubicBezTo>
                  <a:pt x="1160820" y="900962"/>
                  <a:pt x="900962" y="1160820"/>
                  <a:pt x="580410" y="1160820"/>
                </a:cubicBezTo>
                <a:cubicBezTo>
                  <a:pt x="259858" y="1160820"/>
                  <a:pt x="0" y="900962"/>
                  <a:pt x="0" y="580410"/>
                </a:cubicBezTo>
                <a:close/>
                <a:moveTo>
                  <a:pt x="104288" y="580410"/>
                </a:moveTo>
                <a:cubicBezTo>
                  <a:pt x="104288" y="843365"/>
                  <a:pt x="317455" y="1056532"/>
                  <a:pt x="580410" y="1056532"/>
                </a:cubicBezTo>
                <a:cubicBezTo>
                  <a:pt x="843365" y="1056532"/>
                  <a:pt x="1056532" y="843365"/>
                  <a:pt x="1056532" y="580410"/>
                </a:cubicBezTo>
                <a:cubicBezTo>
                  <a:pt x="1056532" y="317455"/>
                  <a:pt x="843365" y="104288"/>
                  <a:pt x="580410" y="104288"/>
                </a:cubicBezTo>
                <a:cubicBezTo>
                  <a:pt x="317455" y="104288"/>
                  <a:pt x="104288" y="317455"/>
                  <a:pt x="104288" y="580410"/>
                </a:cubicBezTo>
                <a:close/>
              </a:path>
            </a:pathLst>
          </a:custGeom>
          <a:solidFill>
            <a:srgbClr val="00B0F0">
              <a:alpha val="40999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75114" name="同心圆 8"/>
          <p:cNvSpPr/>
          <p:nvPr/>
        </p:nvSpPr>
        <p:spPr>
          <a:xfrm>
            <a:off x="8616950" y="692150"/>
            <a:ext cx="431800" cy="431800"/>
          </a:xfrm>
          <a:custGeom>
            <a:avLst/>
            <a:gdLst/>
            <a:ahLst/>
            <a:cxnLst>
              <a:cxn ang="0">
                <a:pos x="0" y="571492"/>
              </a:cxn>
              <a:cxn ang="0">
                <a:pos x="571492" y="0"/>
              </a:cxn>
              <a:cxn ang="0">
                <a:pos x="1142984" y="571492"/>
              </a:cxn>
              <a:cxn ang="0">
                <a:pos x="571492" y="1142984"/>
              </a:cxn>
              <a:cxn ang="0">
                <a:pos x="0" y="571492"/>
              </a:cxn>
              <a:cxn ang="0">
                <a:pos x="68648" y="571492"/>
              </a:cxn>
              <a:cxn ang="0">
                <a:pos x="571492" y="1074336"/>
              </a:cxn>
              <a:cxn ang="0">
                <a:pos x="1074336" y="571492"/>
              </a:cxn>
              <a:cxn ang="0">
                <a:pos x="571492" y="68648"/>
              </a:cxn>
              <a:cxn ang="0">
                <a:pos x="68648" y="571492"/>
              </a:cxn>
            </a:cxnLst>
            <a:pathLst>
              <a:path w="1142984" h="1142984">
                <a:moveTo>
                  <a:pt x="0" y="571492"/>
                </a:moveTo>
                <a:cubicBezTo>
                  <a:pt x="0" y="255866"/>
                  <a:pt x="255866" y="0"/>
                  <a:pt x="571492" y="0"/>
                </a:cubicBezTo>
                <a:cubicBezTo>
                  <a:pt x="887118" y="0"/>
                  <a:pt x="1142984" y="255866"/>
                  <a:pt x="1142984" y="571492"/>
                </a:cubicBezTo>
                <a:cubicBezTo>
                  <a:pt x="1142984" y="887118"/>
                  <a:pt x="887118" y="1142984"/>
                  <a:pt x="571492" y="1142984"/>
                </a:cubicBezTo>
                <a:cubicBezTo>
                  <a:pt x="255866" y="1142984"/>
                  <a:pt x="0" y="887118"/>
                  <a:pt x="0" y="571492"/>
                </a:cubicBezTo>
                <a:close/>
                <a:moveTo>
                  <a:pt x="68648" y="571492"/>
                </a:moveTo>
                <a:cubicBezTo>
                  <a:pt x="68648" y="849205"/>
                  <a:pt x="293779" y="1074336"/>
                  <a:pt x="571492" y="1074336"/>
                </a:cubicBezTo>
                <a:cubicBezTo>
                  <a:pt x="849205" y="1074336"/>
                  <a:pt x="1074336" y="849205"/>
                  <a:pt x="1074336" y="571492"/>
                </a:cubicBezTo>
                <a:cubicBezTo>
                  <a:pt x="1074336" y="293779"/>
                  <a:pt x="849205" y="68648"/>
                  <a:pt x="571492" y="68648"/>
                </a:cubicBezTo>
                <a:cubicBezTo>
                  <a:pt x="293779" y="68648"/>
                  <a:pt x="68648" y="293779"/>
                  <a:pt x="68648" y="571492"/>
                </a:cubicBezTo>
                <a:close/>
              </a:path>
            </a:pathLst>
          </a:custGeom>
          <a:solidFill>
            <a:srgbClr val="00B0F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75115" name="同心圆 9"/>
          <p:cNvSpPr/>
          <p:nvPr/>
        </p:nvSpPr>
        <p:spPr>
          <a:xfrm>
            <a:off x="10402888" y="1435100"/>
            <a:ext cx="350837" cy="350838"/>
          </a:xfrm>
          <a:custGeom>
            <a:avLst/>
            <a:gdLst/>
            <a:ahLst/>
            <a:cxnLst>
              <a:cxn ang="0">
                <a:pos x="0" y="464347"/>
              </a:cxn>
              <a:cxn ang="0">
                <a:pos x="464347" y="0"/>
              </a:cxn>
              <a:cxn ang="0">
                <a:pos x="928694" y="464347"/>
              </a:cxn>
              <a:cxn ang="0">
                <a:pos x="464347" y="928694"/>
              </a:cxn>
              <a:cxn ang="0">
                <a:pos x="0" y="464347"/>
              </a:cxn>
              <a:cxn ang="0">
                <a:pos x="83434" y="464347"/>
              </a:cxn>
              <a:cxn ang="0">
                <a:pos x="464347" y="845260"/>
              </a:cxn>
              <a:cxn ang="0">
                <a:pos x="845260" y="464347"/>
              </a:cxn>
              <a:cxn ang="0">
                <a:pos x="464347" y="83434"/>
              </a:cxn>
              <a:cxn ang="0">
                <a:pos x="83434" y="464347"/>
              </a:cxn>
            </a:cxnLst>
            <a:pathLst>
              <a:path w="928694" h="928694">
                <a:moveTo>
                  <a:pt x="0" y="464347"/>
                </a:moveTo>
                <a:cubicBezTo>
                  <a:pt x="0" y="207895"/>
                  <a:pt x="207895" y="0"/>
                  <a:pt x="464347" y="0"/>
                </a:cubicBezTo>
                <a:cubicBezTo>
                  <a:pt x="720799" y="0"/>
                  <a:pt x="928694" y="207895"/>
                  <a:pt x="928694" y="464347"/>
                </a:cubicBezTo>
                <a:cubicBezTo>
                  <a:pt x="928694" y="720799"/>
                  <a:pt x="720799" y="928694"/>
                  <a:pt x="464347" y="928694"/>
                </a:cubicBezTo>
                <a:cubicBezTo>
                  <a:pt x="207895" y="928694"/>
                  <a:pt x="0" y="720799"/>
                  <a:pt x="0" y="464347"/>
                </a:cubicBezTo>
                <a:close/>
                <a:moveTo>
                  <a:pt x="83434" y="464347"/>
                </a:moveTo>
                <a:cubicBezTo>
                  <a:pt x="83434" y="674719"/>
                  <a:pt x="253975" y="845260"/>
                  <a:pt x="464347" y="845260"/>
                </a:cubicBezTo>
                <a:cubicBezTo>
                  <a:pt x="674719" y="845260"/>
                  <a:pt x="845260" y="674719"/>
                  <a:pt x="845260" y="464347"/>
                </a:cubicBezTo>
                <a:cubicBezTo>
                  <a:pt x="845260" y="253975"/>
                  <a:pt x="674719" y="83434"/>
                  <a:pt x="464347" y="83434"/>
                </a:cubicBezTo>
                <a:cubicBezTo>
                  <a:pt x="253975" y="83434"/>
                  <a:pt x="83434" y="253975"/>
                  <a:pt x="83434" y="464347"/>
                </a:cubicBezTo>
                <a:close/>
              </a:path>
            </a:pathLst>
          </a:custGeom>
          <a:solidFill>
            <a:srgbClr val="00B0F0">
              <a:alpha val="71999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75116" name="圆角矩形 10"/>
          <p:cNvSpPr/>
          <p:nvPr/>
        </p:nvSpPr>
        <p:spPr>
          <a:xfrm>
            <a:off x="1524000" y="-455612"/>
            <a:ext cx="9144000" cy="7313612"/>
          </a:xfrm>
          <a:prstGeom prst="roundRect">
            <a:avLst>
              <a:gd name="adj" fmla="val 4347"/>
            </a:avLst>
          </a:prstGeom>
          <a:solidFill>
            <a:srgbClr val="0099FF">
              <a:alpha val="9000"/>
            </a:srgbClr>
          </a:solidFill>
          <a:ln w="9525">
            <a:noFill/>
          </a:ln>
        </p:spPr>
        <p:txBody>
          <a:bodyPr anchor="ctr"/>
          <a:p>
            <a:pPr lvl="0" algn="ctr" eaLnBrk="1" hangingPunct="1"/>
            <a:endParaRPr lang="zh-CN" altLang="en-US" sz="1800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75117" name="文本框 175116"/>
          <p:cNvSpPr txBox="1"/>
          <p:nvPr/>
        </p:nvSpPr>
        <p:spPr>
          <a:xfrm>
            <a:off x="2424113" y="1484313"/>
            <a:ext cx="7669212" cy="30784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8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、在引领客人时，应走在客人</a:t>
            </a:r>
            <a:r>
              <a:rPr lang="zh-CN" altLang="en-US" sz="2800" b="1" u="sng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     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两三步处，随着客人的步子徐徐前进。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A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、右前方        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B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、左前方    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C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、右后方  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D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、左后方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75118" name="文本框 175117"/>
          <p:cNvSpPr txBox="1"/>
          <p:nvPr/>
        </p:nvSpPr>
        <p:spPr>
          <a:xfrm>
            <a:off x="7535863" y="4508500"/>
            <a:ext cx="1485900" cy="64008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lvl="0" eaLnBrk="1" hangingPunct="1"/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答案：</a:t>
            </a:r>
            <a:r>
              <a:rPr lang="en-US" altLang="zh-CN" sz="3600" b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B</a:t>
            </a:r>
            <a:endParaRPr lang="en-US" altLang="zh-CN" sz="3600" b="1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18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75118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5118" grpId="0" build="allAtOnce"/>
    </p:bld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6130" name="同心圆 3"/>
          <p:cNvSpPr/>
          <p:nvPr/>
        </p:nvSpPr>
        <p:spPr>
          <a:xfrm>
            <a:off x="1881188" y="2857500"/>
            <a:ext cx="2643187" cy="2643188"/>
          </a:xfrm>
          <a:custGeom>
            <a:avLst/>
            <a:gdLst>
              <a:gd name="txL" fmla="*/ 0 w 2643206"/>
              <a:gd name="txT" fmla="*/ 0 h 2643206"/>
              <a:gd name="txR" fmla="*/ 2643206 w 2643206"/>
              <a:gd name="txB" fmla="*/ 2643206 h 2643206"/>
            </a:gdLst>
            <a:ahLst/>
            <a:cxnLst>
              <a:cxn ang="0">
                <a:pos x="0" y="1321603"/>
              </a:cxn>
              <a:cxn ang="0">
                <a:pos x="1321603" y="0"/>
              </a:cxn>
              <a:cxn ang="0">
                <a:pos x="2643206" y="1321603"/>
              </a:cxn>
              <a:cxn ang="0">
                <a:pos x="1321603" y="2643206"/>
              </a:cxn>
              <a:cxn ang="0">
                <a:pos x="0" y="1321603"/>
              </a:cxn>
              <a:cxn ang="0">
                <a:pos x="237466" y="1321603"/>
              </a:cxn>
              <a:cxn ang="0">
                <a:pos x="1321603" y="2405740"/>
              </a:cxn>
              <a:cxn ang="0">
                <a:pos x="2405740" y="1321603"/>
              </a:cxn>
              <a:cxn ang="0">
                <a:pos x="1321603" y="237466"/>
              </a:cxn>
              <a:cxn ang="0">
                <a:pos x="237466" y="1321603"/>
              </a:cxn>
            </a:cxnLst>
            <a:rect l="txL" t="txT" r="txR" b="txB"/>
            <a:pathLst>
              <a:path w="2643206" h="2643206">
                <a:moveTo>
                  <a:pt x="0" y="1321603"/>
                </a:moveTo>
                <a:cubicBezTo>
                  <a:pt x="0" y="591702"/>
                  <a:pt x="591702" y="0"/>
                  <a:pt x="1321603" y="0"/>
                </a:cubicBezTo>
                <a:cubicBezTo>
                  <a:pt x="2051504" y="0"/>
                  <a:pt x="2643206" y="591702"/>
                  <a:pt x="2643206" y="1321603"/>
                </a:cubicBezTo>
                <a:cubicBezTo>
                  <a:pt x="2643206" y="2051504"/>
                  <a:pt x="2051504" y="2643206"/>
                  <a:pt x="1321603" y="2643206"/>
                </a:cubicBezTo>
                <a:cubicBezTo>
                  <a:pt x="591702" y="2643206"/>
                  <a:pt x="0" y="2051504"/>
                  <a:pt x="0" y="1321603"/>
                </a:cubicBezTo>
                <a:close/>
                <a:moveTo>
                  <a:pt x="237466" y="1321603"/>
                </a:moveTo>
                <a:cubicBezTo>
                  <a:pt x="237466" y="1920355"/>
                  <a:pt x="722851" y="2405740"/>
                  <a:pt x="1321603" y="2405740"/>
                </a:cubicBezTo>
                <a:cubicBezTo>
                  <a:pt x="1920355" y="2405740"/>
                  <a:pt x="2405740" y="1920355"/>
                  <a:pt x="2405740" y="1321603"/>
                </a:cubicBezTo>
                <a:cubicBezTo>
                  <a:pt x="2405740" y="722851"/>
                  <a:pt x="1920355" y="237466"/>
                  <a:pt x="1321603" y="237466"/>
                </a:cubicBezTo>
                <a:cubicBezTo>
                  <a:pt x="722851" y="237466"/>
                  <a:pt x="237466" y="722851"/>
                  <a:pt x="237466" y="1321603"/>
                </a:cubicBezTo>
                <a:close/>
              </a:path>
            </a:pathLst>
          </a:custGeom>
          <a:solidFill>
            <a:schemeClr val="bg1">
              <a:alpha val="14999"/>
            </a:schemeClr>
          </a:solidFill>
          <a:ln w="9525">
            <a:noFill/>
          </a:ln>
        </p:spPr>
        <p:txBody>
          <a:bodyPr anchor="ctr"/>
          <a:p>
            <a:pPr lvl="0" algn="ctr" eaLnBrk="1" hangingPunct="1"/>
            <a:r>
              <a:rPr lang="zh-CN" altLang="en-US" sz="1800">
                <a:latin typeface="Calibri" panose="020F0502020204030204" pitchFamily="34" charset="0"/>
                <a:ea typeface="宋体" panose="02010600030101010101" pitchFamily="2" charset="-122"/>
              </a:rPr>
              <a:t> </a:t>
            </a:r>
            <a:endParaRPr lang="zh-CN" altLang="en-US" sz="18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grpSp>
        <p:nvGrpSpPr>
          <p:cNvPr id="176131" name="组合 176130"/>
          <p:cNvGrpSpPr/>
          <p:nvPr/>
        </p:nvGrpSpPr>
        <p:grpSpPr>
          <a:xfrm>
            <a:off x="1252538" y="1393825"/>
            <a:ext cx="1098550" cy="4914900"/>
            <a:chOff x="0" y="0"/>
            <a:chExt cx="694" cy="3096"/>
          </a:xfrm>
        </p:grpSpPr>
        <p:sp>
          <p:nvSpPr>
            <p:cNvPr id="176132" name="同心圆 4"/>
            <p:cNvSpPr/>
            <p:nvPr/>
          </p:nvSpPr>
          <p:spPr>
            <a:xfrm>
              <a:off x="0" y="0"/>
              <a:ext cx="608" cy="607"/>
            </a:xfrm>
            <a:custGeom>
              <a:avLst/>
              <a:gdLst/>
              <a:ahLst/>
              <a:cxnLst>
                <a:cxn ang="0">
                  <a:pos x="0" y="964413"/>
                </a:cxn>
                <a:cxn ang="0">
                  <a:pos x="964413" y="0"/>
                </a:cxn>
                <a:cxn ang="0">
                  <a:pos x="1928826" y="964413"/>
                </a:cxn>
                <a:cxn ang="0">
                  <a:pos x="964413" y="1928826"/>
                </a:cxn>
                <a:cxn ang="0">
                  <a:pos x="0" y="964413"/>
                </a:cxn>
                <a:cxn ang="0">
                  <a:pos x="173286" y="964413"/>
                </a:cxn>
                <a:cxn ang="0">
                  <a:pos x="964413" y="1755540"/>
                </a:cxn>
                <a:cxn ang="0">
                  <a:pos x="1755540" y="964413"/>
                </a:cxn>
                <a:cxn ang="0">
                  <a:pos x="964413" y="173286"/>
                </a:cxn>
                <a:cxn ang="0">
                  <a:pos x="173286" y="964413"/>
                </a:cxn>
              </a:cxnLst>
              <a:pathLst>
                <a:path w="1928826" h="1928826">
                  <a:moveTo>
                    <a:pt x="0" y="964413"/>
                  </a:moveTo>
                  <a:cubicBezTo>
                    <a:pt x="0" y="431782"/>
                    <a:pt x="431782" y="0"/>
                    <a:pt x="964413" y="0"/>
                  </a:cubicBezTo>
                  <a:cubicBezTo>
                    <a:pt x="1497044" y="0"/>
                    <a:pt x="1928826" y="431782"/>
                    <a:pt x="1928826" y="964413"/>
                  </a:cubicBezTo>
                  <a:cubicBezTo>
                    <a:pt x="1928826" y="1497044"/>
                    <a:pt x="1497044" y="1928826"/>
                    <a:pt x="964413" y="1928826"/>
                  </a:cubicBezTo>
                  <a:cubicBezTo>
                    <a:pt x="431782" y="1928826"/>
                    <a:pt x="0" y="1497044"/>
                    <a:pt x="0" y="964413"/>
                  </a:cubicBezTo>
                  <a:close/>
                  <a:moveTo>
                    <a:pt x="173286" y="964413"/>
                  </a:moveTo>
                  <a:cubicBezTo>
                    <a:pt x="173286" y="1401340"/>
                    <a:pt x="527486" y="1755540"/>
                    <a:pt x="964413" y="1755540"/>
                  </a:cubicBezTo>
                  <a:cubicBezTo>
                    <a:pt x="1401340" y="1755540"/>
                    <a:pt x="1755540" y="1401340"/>
                    <a:pt x="1755540" y="964413"/>
                  </a:cubicBezTo>
                  <a:cubicBezTo>
                    <a:pt x="1755540" y="527486"/>
                    <a:pt x="1401340" y="173286"/>
                    <a:pt x="964413" y="173286"/>
                  </a:cubicBezTo>
                  <a:cubicBezTo>
                    <a:pt x="527486" y="173286"/>
                    <a:pt x="173286" y="527486"/>
                    <a:pt x="173286" y="964413"/>
                  </a:cubicBezTo>
                  <a:close/>
                </a:path>
              </a:pathLst>
            </a:custGeom>
            <a:solidFill>
              <a:srgbClr val="00B0F0">
                <a:alpha val="37999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76133" name="同心圆 5"/>
            <p:cNvSpPr/>
            <p:nvPr/>
          </p:nvSpPr>
          <p:spPr>
            <a:xfrm>
              <a:off x="59" y="2780"/>
              <a:ext cx="317" cy="316"/>
            </a:xfrm>
            <a:custGeom>
              <a:avLst/>
              <a:gdLst/>
              <a:ahLst/>
              <a:cxnLst>
                <a:cxn ang="0">
                  <a:pos x="0" y="722443"/>
                </a:cxn>
                <a:cxn ang="0">
                  <a:pos x="722443" y="0"/>
                </a:cxn>
                <a:cxn ang="0">
                  <a:pos x="1444886" y="722443"/>
                </a:cxn>
                <a:cxn ang="0">
                  <a:pos x="722443" y="1444886"/>
                </a:cxn>
                <a:cxn ang="0">
                  <a:pos x="0" y="722443"/>
                </a:cxn>
                <a:cxn ang="0">
                  <a:pos x="129809" y="722443"/>
                </a:cxn>
                <a:cxn ang="0">
                  <a:pos x="722443" y="1315077"/>
                </a:cxn>
                <a:cxn ang="0">
                  <a:pos x="1315077" y="722443"/>
                </a:cxn>
                <a:cxn ang="0">
                  <a:pos x="722443" y="129809"/>
                </a:cxn>
                <a:cxn ang="0">
                  <a:pos x="129809" y="722443"/>
                </a:cxn>
              </a:cxnLst>
              <a:pathLst>
                <a:path w="1444886" h="1444886">
                  <a:moveTo>
                    <a:pt x="0" y="722443"/>
                  </a:moveTo>
                  <a:cubicBezTo>
                    <a:pt x="0" y="323449"/>
                    <a:pt x="323449" y="0"/>
                    <a:pt x="722443" y="0"/>
                  </a:cubicBezTo>
                  <a:cubicBezTo>
                    <a:pt x="1121437" y="0"/>
                    <a:pt x="1444886" y="323449"/>
                    <a:pt x="1444886" y="722443"/>
                  </a:cubicBezTo>
                  <a:cubicBezTo>
                    <a:pt x="1444886" y="1121437"/>
                    <a:pt x="1121437" y="1444886"/>
                    <a:pt x="722443" y="1444886"/>
                  </a:cubicBezTo>
                  <a:cubicBezTo>
                    <a:pt x="323449" y="1444886"/>
                    <a:pt x="0" y="1121437"/>
                    <a:pt x="0" y="722443"/>
                  </a:cubicBezTo>
                  <a:close/>
                  <a:moveTo>
                    <a:pt x="129809" y="722443"/>
                  </a:moveTo>
                  <a:cubicBezTo>
                    <a:pt x="129809" y="1049746"/>
                    <a:pt x="395140" y="1315077"/>
                    <a:pt x="722443" y="1315077"/>
                  </a:cubicBezTo>
                  <a:cubicBezTo>
                    <a:pt x="1049746" y="1315077"/>
                    <a:pt x="1315077" y="1049746"/>
                    <a:pt x="1315077" y="722443"/>
                  </a:cubicBezTo>
                  <a:cubicBezTo>
                    <a:pt x="1315077" y="395140"/>
                    <a:pt x="1049746" y="129809"/>
                    <a:pt x="722443" y="129809"/>
                  </a:cubicBezTo>
                  <a:cubicBezTo>
                    <a:pt x="395140" y="129809"/>
                    <a:pt x="129809" y="395140"/>
                    <a:pt x="129809" y="722443"/>
                  </a:cubicBezTo>
                  <a:close/>
                </a:path>
              </a:pathLst>
            </a:custGeom>
            <a:solidFill>
              <a:srgbClr val="00B0F0">
                <a:alpha val="26999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176134" name="组合 176133"/>
            <p:cNvGrpSpPr/>
            <p:nvPr/>
          </p:nvGrpSpPr>
          <p:grpSpPr>
            <a:xfrm>
              <a:off x="422" y="692"/>
              <a:ext cx="272" cy="272"/>
              <a:chOff x="0" y="0"/>
              <a:chExt cx="729" cy="729"/>
            </a:xfrm>
          </p:grpSpPr>
          <p:pic>
            <p:nvPicPr>
              <p:cNvPr id="176135" name="同心圆 6"/>
              <p:cNvPicPr/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0" y="0"/>
                <a:ext cx="729" cy="729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176136" name="文本框 176135"/>
              <p:cNvSpPr txBox="1"/>
              <p:nvPr/>
            </p:nvSpPr>
            <p:spPr>
              <a:xfrm>
                <a:off x="107" y="106"/>
                <a:ext cx="517" cy="51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ctr"/>
              <a:p>
                <a:pPr lvl="0" algn="ctr" eaLnBrk="1" hangingPunct="1"/>
                <a:endParaRPr lang="zh-CN" altLang="en-US" sz="1800" dirty="0"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176137" name="同心圆 7"/>
          <p:cNvSpPr/>
          <p:nvPr/>
        </p:nvSpPr>
        <p:spPr>
          <a:xfrm>
            <a:off x="9528175" y="1562100"/>
            <a:ext cx="438150" cy="438150"/>
          </a:xfrm>
          <a:custGeom>
            <a:avLst/>
            <a:gdLst/>
            <a:ahLst/>
            <a:cxnLst>
              <a:cxn ang="0">
                <a:pos x="0" y="580410"/>
              </a:cxn>
              <a:cxn ang="0">
                <a:pos x="580410" y="0"/>
              </a:cxn>
              <a:cxn ang="0">
                <a:pos x="1160820" y="580410"/>
              </a:cxn>
              <a:cxn ang="0">
                <a:pos x="580410" y="1160820"/>
              </a:cxn>
              <a:cxn ang="0">
                <a:pos x="0" y="580410"/>
              </a:cxn>
              <a:cxn ang="0">
                <a:pos x="104288" y="580410"/>
              </a:cxn>
              <a:cxn ang="0">
                <a:pos x="580410" y="1056532"/>
              </a:cxn>
              <a:cxn ang="0">
                <a:pos x="1056532" y="580410"/>
              </a:cxn>
              <a:cxn ang="0">
                <a:pos x="580410" y="104288"/>
              </a:cxn>
              <a:cxn ang="0">
                <a:pos x="104288" y="580410"/>
              </a:cxn>
            </a:cxnLst>
            <a:pathLst>
              <a:path w="1160820" h="1160820">
                <a:moveTo>
                  <a:pt x="0" y="580410"/>
                </a:moveTo>
                <a:cubicBezTo>
                  <a:pt x="0" y="259858"/>
                  <a:pt x="259858" y="0"/>
                  <a:pt x="580410" y="0"/>
                </a:cubicBezTo>
                <a:cubicBezTo>
                  <a:pt x="900962" y="0"/>
                  <a:pt x="1160820" y="259858"/>
                  <a:pt x="1160820" y="580410"/>
                </a:cubicBezTo>
                <a:cubicBezTo>
                  <a:pt x="1160820" y="900962"/>
                  <a:pt x="900962" y="1160820"/>
                  <a:pt x="580410" y="1160820"/>
                </a:cubicBezTo>
                <a:cubicBezTo>
                  <a:pt x="259858" y="1160820"/>
                  <a:pt x="0" y="900962"/>
                  <a:pt x="0" y="580410"/>
                </a:cubicBezTo>
                <a:close/>
                <a:moveTo>
                  <a:pt x="104288" y="580410"/>
                </a:moveTo>
                <a:cubicBezTo>
                  <a:pt x="104288" y="843365"/>
                  <a:pt x="317455" y="1056532"/>
                  <a:pt x="580410" y="1056532"/>
                </a:cubicBezTo>
                <a:cubicBezTo>
                  <a:pt x="843365" y="1056532"/>
                  <a:pt x="1056532" y="843365"/>
                  <a:pt x="1056532" y="580410"/>
                </a:cubicBezTo>
                <a:cubicBezTo>
                  <a:pt x="1056532" y="317455"/>
                  <a:pt x="843365" y="104288"/>
                  <a:pt x="580410" y="104288"/>
                </a:cubicBezTo>
                <a:cubicBezTo>
                  <a:pt x="317455" y="104288"/>
                  <a:pt x="104288" y="317455"/>
                  <a:pt x="104288" y="580410"/>
                </a:cubicBezTo>
                <a:close/>
              </a:path>
            </a:pathLst>
          </a:custGeom>
          <a:solidFill>
            <a:srgbClr val="00B0F0">
              <a:alpha val="40999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76138" name="同心圆 8"/>
          <p:cNvSpPr/>
          <p:nvPr/>
        </p:nvSpPr>
        <p:spPr>
          <a:xfrm>
            <a:off x="8616950" y="692150"/>
            <a:ext cx="431800" cy="431800"/>
          </a:xfrm>
          <a:custGeom>
            <a:avLst/>
            <a:gdLst/>
            <a:ahLst/>
            <a:cxnLst>
              <a:cxn ang="0">
                <a:pos x="0" y="571492"/>
              </a:cxn>
              <a:cxn ang="0">
                <a:pos x="571492" y="0"/>
              </a:cxn>
              <a:cxn ang="0">
                <a:pos x="1142984" y="571492"/>
              </a:cxn>
              <a:cxn ang="0">
                <a:pos x="571492" y="1142984"/>
              </a:cxn>
              <a:cxn ang="0">
                <a:pos x="0" y="571492"/>
              </a:cxn>
              <a:cxn ang="0">
                <a:pos x="68648" y="571492"/>
              </a:cxn>
              <a:cxn ang="0">
                <a:pos x="571492" y="1074336"/>
              </a:cxn>
              <a:cxn ang="0">
                <a:pos x="1074336" y="571492"/>
              </a:cxn>
              <a:cxn ang="0">
                <a:pos x="571492" y="68648"/>
              </a:cxn>
              <a:cxn ang="0">
                <a:pos x="68648" y="571492"/>
              </a:cxn>
            </a:cxnLst>
            <a:pathLst>
              <a:path w="1142984" h="1142984">
                <a:moveTo>
                  <a:pt x="0" y="571492"/>
                </a:moveTo>
                <a:cubicBezTo>
                  <a:pt x="0" y="255866"/>
                  <a:pt x="255866" y="0"/>
                  <a:pt x="571492" y="0"/>
                </a:cubicBezTo>
                <a:cubicBezTo>
                  <a:pt x="887118" y="0"/>
                  <a:pt x="1142984" y="255866"/>
                  <a:pt x="1142984" y="571492"/>
                </a:cubicBezTo>
                <a:cubicBezTo>
                  <a:pt x="1142984" y="887118"/>
                  <a:pt x="887118" y="1142984"/>
                  <a:pt x="571492" y="1142984"/>
                </a:cubicBezTo>
                <a:cubicBezTo>
                  <a:pt x="255866" y="1142984"/>
                  <a:pt x="0" y="887118"/>
                  <a:pt x="0" y="571492"/>
                </a:cubicBezTo>
                <a:close/>
                <a:moveTo>
                  <a:pt x="68648" y="571492"/>
                </a:moveTo>
                <a:cubicBezTo>
                  <a:pt x="68648" y="849205"/>
                  <a:pt x="293779" y="1074336"/>
                  <a:pt x="571492" y="1074336"/>
                </a:cubicBezTo>
                <a:cubicBezTo>
                  <a:pt x="849205" y="1074336"/>
                  <a:pt x="1074336" y="849205"/>
                  <a:pt x="1074336" y="571492"/>
                </a:cubicBezTo>
                <a:cubicBezTo>
                  <a:pt x="1074336" y="293779"/>
                  <a:pt x="849205" y="68648"/>
                  <a:pt x="571492" y="68648"/>
                </a:cubicBezTo>
                <a:cubicBezTo>
                  <a:pt x="293779" y="68648"/>
                  <a:pt x="68648" y="293779"/>
                  <a:pt x="68648" y="571492"/>
                </a:cubicBezTo>
                <a:close/>
              </a:path>
            </a:pathLst>
          </a:custGeom>
          <a:solidFill>
            <a:srgbClr val="00B0F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76139" name="同心圆 9"/>
          <p:cNvSpPr/>
          <p:nvPr/>
        </p:nvSpPr>
        <p:spPr>
          <a:xfrm>
            <a:off x="10402888" y="1435100"/>
            <a:ext cx="350837" cy="350838"/>
          </a:xfrm>
          <a:custGeom>
            <a:avLst/>
            <a:gdLst/>
            <a:ahLst/>
            <a:cxnLst>
              <a:cxn ang="0">
                <a:pos x="0" y="464347"/>
              </a:cxn>
              <a:cxn ang="0">
                <a:pos x="464347" y="0"/>
              </a:cxn>
              <a:cxn ang="0">
                <a:pos x="928694" y="464347"/>
              </a:cxn>
              <a:cxn ang="0">
                <a:pos x="464347" y="928694"/>
              </a:cxn>
              <a:cxn ang="0">
                <a:pos x="0" y="464347"/>
              </a:cxn>
              <a:cxn ang="0">
                <a:pos x="83434" y="464347"/>
              </a:cxn>
              <a:cxn ang="0">
                <a:pos x="464347" y="845260"/>
              </a:cxn>
              <a:cxn ang="0">
                <a:pos x="845260" y="464347"/>
              </a:cxn>
              <a:cxn ang="0">
                <a:pos x="464347" y="83434"/>
              </a:cxn>
              <a:cxn ang="0">
                <a:pos x="83434" y="464347"/>
              </a:cxn>
            </a:cxnLst>
            <a:pathLst>
              <a:path w="928694" h="928694">
                <a:moveTo>
                  <a:pt x="0" y="464347"/>
                </a:moveTo>
                <a:cubicBezTo>
                  <a:pt x="0" y="207895"/>
                  <a:pt x="207895" y="0"/>
                  <a:pt x="464347" y="0"/>
                </a:cubicBezTo>
                <a:cubicBezTo>
                  <a:pt x="720799" y="0"/>
                  <a:pt x="928694" y="207895"/>
                  <a:pt x="928694" y="464347"/>
                </a:cubicBezTo>
                <a:cubicBezTo>
                  <a:pt x="928694" y="720799"/>
                  <a:pt x="720799" y="928694"/>
                  <a:pt x="464347" y="928694"/>
                </a:cubicBezTo>
                <a:cubicBezTo>
                  <a:pt x="207895" y="928694"/>
                  <a:pt x="0" y="720799"/>
                  <a:pt x="0" y="464347"/>
                </a:cubicBezTo>
                <a:close/>
                <a:moveTo>
                  <a:pt x="83434" y="464347"/>
                </a:moveTo>
                <a:cubicBezTo>
                  <a:pt x="83434" y="674719"/>
                  <a:pt x="253975" y="845260"/>
                  <a:pt x="464347" y="845260"/>
                </a:cubicBezTo>
                <a:cubicBezTo>
                  <a:pt x="674719" y="845260"/>
                  <a:pt x="845260" y="674719"/>
                  <a:pt x="845260" y="464347"/>
                </a:cubicBezTo>
                <a:cubicBezTo>
                  <a:pt x="845260" y="253975"/>
                  <a:pt x="674719" y="83434"/>
                  <a:pt x="464347" y="83434"/>
                </a:cubicBezTo>
                <a:cubicBezTo>
                  <a:pt x="253975" y="83434"/>
                  <a:pt x="83434" y="253975"/>
                  <a:pt x="83434" y="464347"/>
                </a:cubicBezTo>
                <a:close/>
              </a:path>
            </a:pathLst>
          </a:custGeom>
          <a:solidFill>
            <a:srgbClr val="00B0F0">
              <a:alpha val="71999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76140" name="圆角矩形 10"/>
          <p:cNvSpPr/>
          <p:nvPr/>
        </p:nvSpPr>
        <p:spPr>
          <a:xfrm>
            <a:off x="1524000" y="-455612"/>
            <a:ext cx="9144000" cy="7313612"/>
          </a:xfrm>
          <a:prstGeom prst="roundRect">
            <a:avLst>
              <a:gd name="adj" fmla="val 4347"/>
            </a:avLst>
          </a:prstGeom>
          <a:solidFill>
            <a:srgbClr val="0099FF">
              <a:alpha val="9000"/>
            </a:srgbClr>
          </a:solidFill>
          <a:ln w="9525">
            <a:noFill/>
          </a:ln>
        </p:spPr>
        <p:txBody>
          <a:bodyPr anchor="ctr"/>
          <a:p>
            <a:pPr lvl="0" algn="ctr" eaLnBrk="1" hangingPunct="1"/>
            <a:endParaRPr lang="zh-CN" altLang="en-US" sz="1800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76141" name="文本框 176140"/>
          <p:cNvSpPr txBox="1"/>
          <p:nvPr/>
        </p:nvSpPr>
        <p:spPr>
          <a:xfrm>
            <a:off x="2424113" y="1484313"/>
            <a:ext cx="7669212" cy="26517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9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、请客人喝茶时，应用双手奉上茶杯，茶杯应放在客人</a:t>
            </a:r>
            <a:r>
              <a:rPr lang="zh-CN" altLang="en-US" sz="2800" b="1" u="sng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　    　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。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A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、左手前方	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B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、右手前方	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C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、手中	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D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、任一地方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/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7154" name="同心圆 3"/>
          <p:cNvSpPr/>
          <p:nvPr/>
        </p:nvSpPr>
        <p:spPr>
          <a:xfrm>
            <a:off x="1881188" y="2857500"/>
            <a:ext cx="2643187" cy="2643188"/>
          </a:xfrm>
          <a:custGeom>
            <a:avLst/>
            <a:gdLst>
              <a:gd name="txL" fmla="*/ 0 w 2643206"/>
              <a:gd name="txT" fmla="*/ 0 h 2643206"/>
              <a:gd name="txR" fmla="*/ 2643206 w 2643206"/>
              <a:gd name="txB" fmla="*/ 2643206 h 2643206"/>
            </a:gdLst>
            <a:ahLst/>
            <a:cxnLst>
              <a:cxn ang="0">
                <a:pos x="0" y="1321603"/>
              </a:cxn>
              <a:cxn ang="0">
                <a:pos x="1321603" y="0"/>
              </a:cxn>
              <a:cxn ang="0">
                <a:pos x="2643206" y="1321603"/>
              </a:cxn>
              <a:cxn ang="0">
                <a:pos x="1321603" y="2643206"/>
              </a:cxn>
              <a:cxn ang="0">
                <a:pos x="0" y="1321603"/>
              </a:cxn>
              <a:cxn ang="0">
                <a:pos x="237466" y="1321603"/>
              </a:cxn>
              <a:cxn ang="0">
                <a:pos x="1321603" y="2405740"/>
              </a:cxn>
              <a:cxn ang="0">
                <a:pos x="2405740" y="1321603"/>
              </a:cxn>
              <a:cxn ang="0">
                <a:pos x="1321603" y="237466"/>
              </a:cxn>
              <a:cxn ang="0">
                <a:pos x="237466" y="1321603"/>
              </a:cxn>
            </a:cxnLst>
            <a:rect l="txL" t="txT" r="txR" b="txB"/>
            <a:pathLst>
              <a:path w="2643206" h="2643206">
                <a:moveTo>
                  <a:pt x="0" y="1321603"/>
                </a:moveTo>
                <a:cubicBezTo>
                  <a:pt x="0" y="591702"/>
                  <a:pt x="591702" y="0"/>
                  <a:pt x="1321603" y="0"/>
                </a:cubicBezTo>
                <a:cubicBezTo>
                  <a:pt x="2051504" y="0"/>
                  <a:pt x="2643206" y="591702"/>
                  <a:pt x="2643206" y="1321603"/>
                </a:cubicBezTo>
                <a:cubicBezTo>
                  <a:pt x="2643206" y="2051504"/>
                  <a:pt x="2051504" y="2643206"/>
                  <a:pt x="1321603" y="2643206"/>
                </a:cubicBezTo>
                <a:cubicBezTo>
                  <a:pt x="591702" y="2643206"/>
                  <a:pt x="0" y="2051504"/>
                  <a:pt x="0" y="1321603"/>
                </a:cubicBezTo>
                <a:close/>
                <a:moveTo>
                  <a:pt x="237466" y="1321603"/>
                </a:moveTo>
                <a:cubicBezTo>
                  <a:pt x="237466" y="1920355"/>
                  <a:pt x="722851" y="2405740"/>
                  <a:pt x="1321603" y="2405740"/>
                </a:cubicBezTo>
                <a:cubicBezTo>
                  <a:pt x="1920355" y="2405740"/>
                  <a:pt x="2405740" y="1920355"/>
                  <a:pt x="2405740" y="1321603"/>
                </a:cubicBezTo>
                <a:cubicBezTo>
                  <a:pt x="2405740" y="722851"/>
                  <a:pt x="1920355" y="237466"/>
                  <a:pt x="1321603" y="237466"/>
                </a:cubicBezTo>
                <a:cubicBezTo>
                  <a:pt x="722851" y="237466"/>
                  <a:pt x="237466" y="722851"/>
                  <a:pt x="237466" y="1321603"/>
                </a:cubicBezTo>
                <a:close/>
              </a:path>
            </a:pathLst>
          </a:custGeom>
          <a:solidFill>
            <a:schemeClr val="bg1">
              <a:alpha val="14999"/>
            </a:schemeClr>
          </a:solidFill>
          <a:ln w="9525">
            <a:noFill/>
          </a:ln>
        </p:spPr>
        <p:txBody>
          <a:bodyPr anchor="ctr"/>
          <a:p>
            <a:pPr lvl="0" algn="ctr" eaLnBrk="1" hangingPunct="1"/>
            <a:r>
              <a:rPr lang="zh-CN" altLang="en-US" sz="1800">
                <a:latin typeface="Calibri" panose="020F0502020204030204" pitchFamily="34" charset="0"/>
                <a:ea typeface="宋体" panose="02010600030101010101" pitchFamily="2" charset="-122"/>
              </a:rPr>
              <a:t> </a:t>
            </a:r>
            <a:endParaRPr lang="zh-CN" altLang="en-US" sz="18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grpSp>
        <p:nvGrpSpPr>
          <p:cNvPr id="177155" name="组合 177154"/>
          <p:cNvGrpSpPr/>
          <p:nvPr/>
        </p:nvGrpSpPr>
        <p:grpSpPr>
          <a:xfrm>
            <a:off x="1252538" y="1393825"/>
            <a:ext cx="1098550" cy="4914900"/>
            <a:chOff x="0" y="0"/>
            <a:chExt cx="694" cy="3096"/>
          </a:xfrm>
        </p:grpSpPr>
        <p:sp>
          <p:nvSpPr>
            <p:cNvPr id="177156" name="同心圆 4"/>
            <p:cNvSpPr/>
            <p:nvPr/>
          </p:nvSpPr>
          <p:spPr>
            <a:xfrm>
              <a:off x="0" y="0"/>
              <a:ext cx="608" cy="607"/>
            </a:xfrm>
            <a:custGeom>
              <a:avLst/>
              <a:gdLst/>
              <a:ahLst/>
              <a:cxnLst>
                <a:cxn ang="0">
                  <a:pos x="0" y="964413"/>
                </a:cxn>
                <a:cxn ang="0">
                  <a:pos x="964413" y="0"/>
                </a:cxn>
                <a:cxn ang="0">
                  <a:pos x="1928826" y="964413"/>
                </a:cxn>
                <a:cxn ang="0">
                  <a:pos x="964413" y="1928826"/>
                </a:cxn>
                <a:cxn ang="0">
                  <a:pos x="0" y="964413"/>
                </a:cxn>
                <a:cxn ang="0">
                  <a:pos x="173286" y="964413"/>
                </a:cxn>
                <a:cxn ang="0">
                  <a:pos x="964413" y="1755540"/>
                </a:cxn>
                <a:cxn ang="0">
                  <a:pos x="1755540" y="964413"/>
                </a:cxn>
                <a:cxn ang="0">
                  <a:pos x="964413" y="173286"/>
                </a:cxn>
                <a:cxn ang="0">
                  <a:pos x="173286" y="964413"/>
                </a:cxn>
              </a:cxnLst>
              <a:pathLst>
                <a:path w="1928826" h="1928826">
                  <a:moveTo>
                    <a:pt x="0" y="964413"/>
                  </a:moveTo>
                  <a:cubicBezTo>
                    <a:pt x="0" y="431782"/>
                    <a:pt x="431782" y="0"/>
                    <a:pt x="964413" y="0"/>
                  </a:cubicBezTo>
                  <a:cubicBezTo>
                    <a:pt x="1497044" y="0"/>
                    <a:pt x="1928826" y="431782"/>
                    <a:pt x="1928826" y="964413"/>
                  </a:cubicBezTo>
                  <a:cubicBezTo>
                    <a:pt x="1928826" y="1497044"/>
                    <a:pt x="1497044" y="1928826"/>
                    <a:pt x="964413" y="1928826"/>
                  </a:cubicBezTo>
                  <a:cubicBezTo>
                    <a:pt x="431782" y="1928826"/>
                    <a:pt x="0" y="1497044"/>
                    <a:pt x="0" y="964413"/>
                  </a:cubicBezTo>
                  <a:close/>
                  <a:moveTo>
                    <a:pt x="173286" y="964413"/>
                  </a:moveTo>
                  <a:cubicBezTo>
                    <a:pt x="173286" y="1401340"/>
                    <a:pt x="527486" y="1755540"/>
                    <a:pt x="964413" y="1755540"/>
                  </a:cubicBezTo>
                  <a:cubicBezTo>
                    <a:pt x="1401340" y="1755540"/>
                    <a:pt x="1755540" y="1401340"/>
                    <a:pt x="1755540" y="964413"/>
                  </a:cubicBezTo>
                  <a:cubicBezTo>
                    <a:pt x="1755540" y="527486"/>
                    <a:pt x="1401340" y="173286"/>
                    <a:pt x="964413" y="173286"/>
                  </a:cubicBezTo>
                  <a:cubicBezTo>
                    <a:pt x="527486" y="173286"/>
                    <a:pt x="173286" y="527486"/>
                    <a:pt x="173286" y="964413"/>
                  </a:cubicBezTo>
                  <a:close/>
                </a:path>
              </a:pathLst>
            </a:custGeom>
            <a:solidFill>
              <a:srgbClr val="00B0F0">
                <a:alpha val="37999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77157" name="同心圆 5"/>
            <p:cNvSpPr/>
            <p:nvPr/>
          </p:nvSpPr>
          <p:spPr>
            <a:xfrm>
              <a:off x="59" y="2780"/>
              <a:ext cx="317" cy="316"/>
            </a:xfrm>
            <a:custGeom>
              <a:avLst/>
              <a:gdLst/>
              <a:ahLst/>
              <a:cxnLst>
                <a:cxn ang="0">
                  <a:pos x="0" y="722443"/>
                </a:cxn>
                <a:cxn ang="0">
                  <a:pos x="722443" y="0"/>
                </a:cxn>
                <a:cxn ang="0">
                  <a:pos x="1444886" y="722443"/>
                </a:cxn>
                <a:cxn ang="0">
                  <a:pos x="722443" y="1444886"/>
                </a:cxn>
                <a:cxn ang="0">
                  <a:pos x="0" y="722443"/>
                </a:cxn>
                <a:cxn ang="0">
                  <a:pos x="129809" y="722443"/>
                </a:cxn>
                <a:cxn ang="0">
                  <a:pos x="722443" y="1315077"/>
                </a:cxn>
                <a:cxn ang="0">
                  <a:pos x="1315077" y="722443"/>
                </a:cxn>
                <a:cxn ang="0">
                  <a:pos x="722443" y="129809"/>
                </a:cxn>
                <a:cxn ang="0">
                  <a:pos x="129809" y="722443"/>
                </a:cxn>
              </a:cxnLst>
              <a:pathLst>
                <a:path w="1444886" h="1444886">
                  <a:moveTo>
                    <a:pt x="0" y="722443"/>
                  </a:moveTo>
                  <a:cubicBezTo>
                    <a:pt x="0" y="323449"/>
                    <a:pt x="323449" y="0"/>
                    <a:pt x="722443" y="0"/>
                  </a:cubicBezTo>
                  <a:cubicBezTo>
                    <a:pt x="1121437" y="0"/>
                    <a:pt x="1444886" y="323449"/>
                    <a:pt x="1444886" y="722443"/>
                  </a:cubicBezTo>
                  <a:cubicBezTo>
                    <a:pt x="1444886" y="1121437"/>
                    <a:pt x="1121437" y="1444886"/>
                    <a:pt x="722443" y="1444886"/>
                  </a:cubicBezTo>
                  <a:cubicBezTo>
                    <a:pt x="323449" y="1444886"/>
                    <a:pt x="0" y="1121437"/>
                    <a:pt x="0" y="722443"/>
                  </a:cubicBezTo>
                  <a:close/>
                  <a:moveTo>
                    <a:pt x="129809" y="722443"/>
                  </a:moveTo>
                  <a:cubicBezTo>
                    <a:pt x="129809" y="1049746"/>
                    <a:pt x="395140" y="1315077"/>
                    <a:pt x="722443" y="1315077"/>
                  </a:cubicBezTo>
                  <a:cubicBezTo>
                    <a:pt x="1049746" y="1315077"/>
                    <a:pt x="1315077" y="1049746"/>
                    <a:pt x="1315077" y="722443"/>
                  </a:cubicBezTo>
                  <a:cubicBezTo>
                    <a:pt x="1315077" y="395140"/>
                    <a:pt x="1049746" y="129809"/>
                    <a:pt x="722443" y="129809"/>
                  </a:cubicBezTo>
                  <a:cubicBezTo>
                    <a:pt x="395140" y="129809"/>
                    <a:pt x="129809" y="395140"/>
                    <a:pt x="129809" y="722443"/>
                  </a:cubicBezTo>
                  <a:close/>
                </a:path>
              </a:pathLst>
            </a:custGeom>
            <a:solidFill>
              <a:srgbClr val="00B0F0">
                <a:alpha val="26999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177158" name="组合 177157"/>
            <p:cNvGrpSpPr/>
            <p:nvPr/>
          </p:nvGrpSpPr>
          <p:grpSpPr>
            <a:xfrm>
              <a:off x="422" y="692"/>
              <a:ext cx="272" cy="272"/>
              <a:chOff x="0" y="0"/>
              <a:chExt cx="729" cy="729"/>
            </a:xfrm>
          </p:grpSpPr>
          <p:pic>
            <p:nvPicPr>
              <p:cNvPr id="177159" name="同心圆 6"/>
              <p:cNvPicPr/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0" y="0"/>
                <a:ext cx="729" cy="729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177160" name="文本框 177159"/>
              <p:cNvSpPr txBox="1"/>
              <p:nvPr/>
            </p:nvSpPr>
            <p:spPr>
              <a:xfrm>
                <a:off x="107" y="106"/>
                <a:ext cx="517" cy="51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ctr"/>
              <a:p>
                <a:pPr lvl="0" algn="ctr" eaLnBrk="1" hangingPunct="1"/>
                <a:endParaRPr lang="zh-CN" altLang="en-US" sz="1800" dirty="0"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177161" name="同心圆 7"/>
          <p:cNvSpPr/>
          <p:nvPr/>
        </p:nvSpPr>
        <p:spPr>
          <a:xfrm>
            <a:off x="9528175" y="1562100"/>
            <a:ext cx="438150" cy="438150"/>
          </a:xfrm>
          <a:custGeom>
            <a:avLst/>
            <a:gdLst/>
            <a:ahLst/>
            <a:cxnLst>
              <a:cxn ang="0">
                <a:pos x="0" y="580410"/>
              </a:cxn>
              <a:cxn ang="0">
                <a:pos x="580410" y="0"/>
              </a:cxn>
              <a:cxn ang="0">
                <a:pos x="1160820" y="580410"/>
              </a:cxn>
              <a:cxn ang="0">
                <a:pos x="580410" y="1160820"/>
              </a:cxn>
              <a:cxn ang="0">
                <a:pos x="0" y="580410"/>
              </a:cxn>
              <a:cxn ang="0">
                <a:pos x="104288" y="580410"/>
              </a:cxn>
              <a:cxn ang="0">
                <a:pos x="580410" y="1056532"/>
              </a:cxn>
              <a:cxn ang="0">
                <a:pos x="1056532" y="580410"/>
              </a:cxn>
              <a:cxn ang="0">
                <a:pos x="580410" y="104288"/>
              </a:cxn>
              <a:cxn ang="0">
                <a:pos x="104288" y="580410"/>
              </a:cxn>
            </a:cxnLst>
            <a:pathLst>
              <a:path w="1160820" h="1160820">
                <a:moveTo>
                  <a:pt x="0" y="580410"/>
                </a:moveTo>
                <a:cubicBezTo>
                  <a:pt x="0" y="259858"/>
                  <a:pt x="259858" y="0"/>
                  <a:pt x="580410" y="0"/>
                </a:cubicBezTo>
                <a:cubicBezTo>
                  <a:pt x="900962" y="0"/>
                  <a:pt x="1160820" y="259858"/>
                  <a:pt x="1160820" y="580410"/>
                </a:cubicBezTo>
                <a:cubicBezTo>
                  <a:pt x="1160820" y="900962"/>
                  <a:pt x="900962" y="1160820"/>
                  <a:pt x="580410" y="1160820"/>
                </a:cubicBezTo>
                <a:cubicBezTo>
                  <a:pt x="259858" y="1160820"/>
                  <a:pt x="0" y="900962"/>
                  <a:pt x="0" y="580410"/>
                </a:cubicBezTo>
                <a:close/>
                <a:moveTo>
                  <a:pt x="104288" y="580410"/>
                </a:moveTo>
                <a:cubicBezTo>
                  <a:pt x="104288" y="843365"/>
                  <a:pt x="317455" y="1056532"/>
                  <a:pt x="580410" y="1056532"/>
                </a:cubicBezTo>
                <a:cubicBezTo>
                  <a:pt x="843365" y="1056532"/>
                  <a:pt x="1056532" y="843365"/>
                  <a:pt x="1056532" y="580410"/>
                </a:cubicBezTo>
                <a:cubicBezTo>
                  <a:pt x="1056532" y="317455"/>
                  <a:pt x="843365" y="104288"/>
                  <a:pt x="580410" y="104288"/>
                </a:cubicBezTo>
                <a:cubicBezTo>
                  <a:pt x="317455" y="104288"/>
                  <a:pt x="104288" y="317455"/>
                  <a:pt x="104288" y="580410"/>
                </a:cubicBezTo>
                <a:close/>
              </a:path>
            </a:pathLst>
          </a:custGeom>
          <a:solidFill>
            <a:srgbClr val="00B0F0">
              <a:alpha val="40999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77162" name="同心圆 8"/>
          <p:cNvSpPr/>
          <p:nvPr/>
        </p:nvSpPr>
        <p:spPr>
          <a:xfrm>
            <a:off x="8616950" y="692150"/>
            <a:ext cx="431800" cy="431800"/>
          </a:xfrm>
          <a:custGeom>
            <a:avLst/>
            <a:gdLst/>
            <a:ahLst/>
            <a:cxnLst>
              <a:cxn ang="0">
                <a:pos x="0" y="571492"/>
              </a:cxn>
              <a:cxn ang="0">
                <a:pos x="571492" y="0"/>
              </a:cxn>
              <a:cxn ang="0">
                <a:pos x="1142984" y="571492"/>
              </a:cxn>
              <a:cxn ang="0">
                <a:pos x="571492" y="1142984"/>
              </a:cxn>
              <a:cxn ang="0">
                <a:pos x="0" y="571492"/>
              </a:cxn>
              <a:cxn ang="0">
                <a:pos x="68648" y="571492"/>
              </a:cxn>
              <a:cxn ang="0">
                <a:pos x="571492" y="1074336"/>
              </a:cxn>
              <a:cxn ang="0">
                <a:pos x="1074336" y="571492"/>
              </a:cxn>
              <a:cxn ang="0">
                <a:pos x="571492" y="68648"/>
              </a:cxn>
              <a:cxn ang="0">
                <a:pos x="68648" y="571492"/>
              </a:cxn>
            </a:cxnLst>
            <a:pathLst>
              <a:path w="1142984" h="1142984">
                <a:moveTo>
                  <a:pt x="0" y="571492"/>
                </a:moveTo>
                <a:cubicBezTo>
                  <a:pt x="0" y="255866"/>
                  <a:pt x="255866" y="0"/>
                  <a:pt x="571492" y="0"/>
                </a:cubicBezTo>
                <a:cubicBezTo>
                  <a:pt x="887118" y="0"/>
                  <a:pt x="1142984" y="255866"/>
                  <a:pt x="1142984" y="571492"/>
                </a:cubicBezTo>
                <a:cubicBezTo>
                  <a:pt x="1142984" y="887118"/>
                  <a:pt x="887118" y="1142984"/>
                  <a:pt x="571492" y="1142984"/>
                </a:cubicBezTo>
                <a:cubicBezTo>
                  <a:pt x="255866" y="1142984"/>
                  <a:pt x="0" y="887118"/>
                  <a:pt x="0" y="571492"/>
                </a:cubicBezTo>
                <a:close/>
                <a:moveTo>
                  <a:pt x="68648" y="571492"/>
                </a:moveTo>
                <a:cubicBezTo>
                  <a:pt x="68648" y="849205"/>
                  <a:pt x="293779" y="1074336"/>
                  <a:pt x="571492" y="1074336"/>
                </a:cubicBezTo>
                <a:cubicBezTo>
                  <a:pt x="849205" y="1074336"/>
                  <a:pt x="1074336" y="849205"/>
                  <a:pt x="1074336" y="571492"/>
                </a:cubicBezTo>
                <a:cubicBezTo>
                  <a:pt x="1074336" y="293779"/>
                  <a:pt x="849205" y="68648"/>
                  <a:pt x="571492" y="68648"/>
                </a:cubicBezTo>
                <a:cubicBezTo>
                  <a:pt x="293779" y="68648"/>
                  <a:pt x="68648" y="293779"/>
                  <a:pt x="68648" y="571492"/>
                </a:cubicBezTo>
                <a:close/>
              </a:path>
            </a:pathLst>
          </a:custGeom>
          <a:solidFill>
            <a:srgbClr val="00B0F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77163" name="同心圆 9"/>
          <p:cNvSpPr/>
          <p:nvPr/>
        </p:nvSpPr>
        <p:spPr>
          <a:xfrm>
            <a:off x="10402888" y="1435100"/>
            <a:ext cx="350837" cy="350838"/>
          </a:xfrm>
          <a:custGeom>
            <a:avLst/>
            <a:gdLst/>
            <a:ahLst/>
            <a:cxnLst>
              <a:cxn ang="0">
                <a:pos x="0" y="464347"/>
              </a:cxn>
              <a:cxn ang="0">
                <a:pos x="464347" y="0"/>
              </a:cxn>
              <a:cxn ang="0">
                <a:pos x="928694" y="464347"/>
              </a:cxn>
              <a:cxn ang="0">
                <a:pos x="464347" y="928694"/>
              </a:cxn>
              <a:cxn ang="0">
                <a:pos x="0" y="464347"/>
              </a:cxn>
              <a:cxn ang="0">
                <a:pos x="83434" y="464347"/>
              </a:cxn>
              <a:cxn ang="0">
                <a:pos x="464347" y="845260"/>
              </a:cxn>
              <a:cxn ang="0">
                <a:pos x="845260" y="464347"/>
              </a:cxn>
              <a:cxn ang="0">
                <a:pos x="464347" y="83434"/>
              </a:cxn>
              <a:cxn ang="0">
                <a:pos x="83434" y="464347"/>
              </a:cxn>
            </a:cxnLst>
            <a:pathLst>
              <a:path w="928694" h="928694">
                <a:moveTo>
                  <a:pt x="0" y="464347"/>
                </a:moveTo>
                <a:cubicBezTo>
                  <a:pt x="0" y="207895"/>
                  <a:pt x="207895" y="0"/>
                  <a:pt x="464347" y="0"/>
                </a:cubicBezTo>
                <a:cubicBezTo>
                  <a:pt x="720799" y="0"/>
                  <a:pt x="928694" y="207895"/>
                  <a:pt x="928694" y="464347"/>
                </a:cubicBezTo>
                <a:cubicBezTo>
                  <a:pt x="928694" y="720799"/>
                  <a:pt x="720799" y="928694"/>
                  <a:pt x="464347" y="928694"/>
                </a:cubicBezTo>
                <a:cubicBezTo>
                  <a:pt x="207895" y="928694"/>
                  <a:pt x="0" y="720799"/>
                  <a:pt x="0" y="464347"/>
                </a:cubicBezTo>
                <a:close/>
                <a:moveTo>
                  <a:pt x="83434" y="464347"/>
                </a:moveTo>
                <a:cubicBezTo>
                  <a:pt x="83434" y="674719"/>
                  <a:pt x="253975" y="845260"/>
                  <a:pt x="464347" y="845260"/>
                </a:cubicBezTo>
                <a:cubicBezTo>
                  <a:pt x="674719" y="845260"/>
                  <a:pt x="845260" y="674719"/>
                  <a:pt x="845260" y="464347"/>
                </a:cubicBezTo>
                <a:cubicBezTo>
                  <a:pt x="845260" y="253975"/>
                  <a:pt x="674719" y="83434"/>
                  <a:pt x="464347" y="83434"/>
                </a:cubicBezTo>
                <a:cubicBezTo>
                  <a:pt x="253975" y="83434"/>
                  <a:pt x="83434" y="253975"/>
                  <a:pt x="83434" y="464347"/>
                </a:cubicBezTo>
                <a:close/>
              </a:path>
            </a:pathLst>
          </a:custGeom>
          <a:solidFill>
            <a:srgbClr val="00B0F0">
              <a:alpha val="71999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77164" name="圆角矩形 10"/>
          <p:cNvSpPr/>
          <p:nvPr/>
        </p:nvSpPr>
        <p:spPr>
          <a:xfrm>
            <a:off x="1524000" y="-455612"/>
            <a:ext cx="9144000" cy="7313612"/>
          </a:xfrm>
          <a:prstGeom prst="roundRect">
            <a:avLst>
              <a:gd name="adj" fmla="val 4347"/>
            </a:avLst>
          </a:prstGeom>
          <a:solidFill>
            <a:srgbClr val="0099FF">
              <a:alpha val="9000"/>
            </a:srgbClr>
          </a:solidFill>
          <a:ln w="9525">
            <a:noFill/>
          </a:ln>
        </p:spPr>
        <p:txBody>
          <a:bodyPr anchor="ctr"/>
          <a:p>
            <a:pPr lvl="0" algn="ctr" eaLnBrk="1" hangingPunct="1"/>
            <a:endParaRPr lang="zh-CN" altLang="en-US" sz="1800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77165" name="文本框 177164"/>
          <p:cNvSpPr txBox="1"/>
          <p:nvPr/>
        </p:nvSpPr>
        <p:spPr>
          <a:xfrm>
            <a:off x="2424113" y="1484313"/>
            <a:ext cx="7669212" cy="26517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9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、请客人喝茶时，应用双手奉上茶杯，茶杯应放在客人</a:t>
            </a:r>
            <a:r>
              <a:rPr lang="zh-CN" altLang="en-US" sz="2800" b="1" u="sng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　    　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。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A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、左手前方	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B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、右手前方	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C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、手中	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D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、任一地方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77166" name="文本框 177165"/>
          <p:cNvSpPr txBox="1"/>
          <p:nvPr/>
        </p:nvSpPr>
        <p:spPr>
          <a:xfrm>
            <a:off x="7032625" y="4240213"/>
            <a:ext cx="1485900" cy="64008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lvl="0" eaLnBrk="1" hangingPunct="1"/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答案：</a:t>
            </a:r>
            <a:r>
              <a:rPr lang="en-US" altLang="zh-CN" sz="3600" b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B</a:t>
            </a:r>
            <a:endParaRPr lang="en-US" altLang="zh-CN" sz="3600" b="1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66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77166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166" grpId="0" build="allAtOnce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8178" name="同心圆 3"/>
          <p:cNvSpPr/>
          <p:nvPr/>
        </p:nvSpPr>
        <p:spPr>
          <a:xfrm>
            <a:off x="1881188" y="2857500"/>
            <a:ext cx="2643187" cy="2643188"/>
          </a:xfrm>
          <a:custGeom>
            <a:avLst/>
            <a:gdLst>
              <a:gd name="txL" fmla="*/ 0 w 2643206"/>
              <a:gd name="txT" fmla="*/ 0 h 2643206"/>
              <a:gd name="txR" fmla="*/ 2643206 w 2643206"/>
              <a:gd name="txB" fmla="*/ 2643206 h 2643206"/>
            </a:gdLst>
            <a:ahLst/>
            <a:cxnLst>
              <a:cxn ang="0">
                <a:pos x="0" y="1321603"/>
              </a:cxn>
              <a:cxn ang="0">
                <a:pos x="1321603" y="0"/>
              </a:cxn>
              <a:cxn ang="0">
                <a:pos x="2643206" y="1321603"/>
              </a:cxn>
              <a:cxn ang="0">
                <a:pos x="1321603" y="2643206"/>
              </a:cxn>
              <a:cxn ang="0">
                <a:pos x="0" y="1321603"/>
              </a:cxn>
              <a:cxn ang="0">
                <a:pos x="237466" y="1321603"/>
              </a:cxn>
              <a:cxn ang="0">
                <a:pos x="1321603" y="2405740"/>
              </a:cxn>
              <a:cxn ang="0">
                <a:pos x="2405740" y="1321603"/>
              </a:cxn>
              <a:cxn ang="0">
                <a:pos x="1321603" y="237466"/>
              </a:cxn>
              <a:cxn ang="0">
                <a:pos x="237466" y="1321603"/>
              </a:cxn>
            </a:cxnLst>
            <a:rect l="txL" t="txT" r="txR" b="txB"/>
            <a:pathLst>
              <a:path w="2643206" h="2643206">
                <a:moveTo>
                  <a:pt x="0" y="1321603"/>
                </a:moveTo>
                <a:cubicBezTo>
                  <a:pt x="0" y="591702"/>
                  <a:pt x="591702" y="0"/>
                  <a:pt x="1321603" y="0"/>
                </a:cubicBezTo>
                <a:cubicBezTo>
                  <a:pt x="2051504" y="0"/>
                  <a:pt x="2643206" y="591702"/>
                  <a:pt x="2643206" y="1321603"/>
                </a:cubicBezTo>
                <a:cubicBezTo>
                  <a:pt x="2643206" y="2051504"/>
                  <a:pt x="2051504" y="2643206"/>
                  <a:pt x="1321603" y="2643206"/>
                </a:cubicBezTo>
                <a:cubicBezTo>
                  <a:pt x="591702" y="2643206"/>
                  <a:pt x="0" y="2051504"/>
                  <a:pt x="0" y="1321603"/>
                </a:cubicBezTo>
                <a:close/>
                <a:moveTo>
                  <a:pt x="237466" y="1321603"/>
                </a:moveTo>
                <a:cubicBezTo>
                  <a:pt x="237466" y="1920355"/>
                  <a:pt x="722851" y="2405740"/>
                  <a:pt x="1321603" y="2405740"/>
                </a:cubicBezTo>
                <a:cubicBezTo>
                  <a:pt x="1920355" y="2405740"/>
                  <a:pt x="2405740" y="1920355"/>
                  <a:pt x="2405740" y="1321603"/>
                </a:cubicBezTo>
                <a:cubicBezTo>
                  <a:pt x="2405740" y="722851"/>
                  <a:pt x="1920355" y="237466"/>
                  <a:pt x="1321603" y="237466"/>
                </a:cubicBezTo>
                <a:cubicBezTo>
                  <a:pt x="722851" y="237466"/>
                  <a:pt x="237466" y="722851"/>
                  <a:pt x="237466" y="1321603"/>
                </a:cubicBezTo>
                <a:close/>
              </a:path>
            </a:pathLst>
          </a:custGeom>
          <a:solidFill>
            <a:schemeClr val="bg1">
              <a:alpha val="14999"/>
            </a:schemeClr>
          </a:solidFill>
          <a:ln w="9525">
            <a:noFill/>
          </a:ln>
        </p:spPr>
        <p:txBody>
          <a:bodyPr anchor="ctr"/>
          <a:p>
            <a:pPr lvl="0" algn="ctr" eaLnBrk="1" hangingPunct="1"/>
            <a:r>
              <a:rPr lang="zh-CN" altLang="en-US" sz="1800">
                <a:latin typeface="Calibri" panose="020F0502020204030204" pitchFamily="34" charset="0"/>
                <a:ea typeface="宋体" panose="02010600030101010101" pitchFamily="2" charset="-122"/>
              </a:rPr>
              <a:t> </a:t>
            </a:r>
            <a:endParaRPr lang="zh-CN" altLang="en-US" sz="18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grpSp>
        <p:nvGrpSpPr>
          <p:cNvPr id="178179" name="组合 178178"/>
          <p:cNvGrpSpPr/>
          <p:nvPr/>
        </p:nvGrpSpPr>
        <p:grpSpPr>
          <a:xfrm>
            <a:off x="1252538" y="1393825"/>
            <a:ext cx="1098550" cy="4914900"/>
            <a:chOff x="0" y="0"/>
            <a:chExt cx="694" cy="3096"/>
          </a:xfrm>
        </p:grpSpPr>
        <p:sp>
          <p:nvSpPr>
            <p:cNvPr id="178180" name="同心圆 4"/>
            <p:cNvSpPr/>
            <p:nvPr/>
          </p:nvSpPr>
          <p:spPr>
            <a:xfrm>
              <a:off x="0" y="0"/>
              <a:ext cx="608" cy="607"/>
            </a:xfrm>
            <a:custGeom>
              <a:avLst/>
              <a:gdLst/>
              <a:ahLst/>
              <a:cxnLst>
                <a:cxn ang="0">
                  <a:pos x="0" y="964413"/>
                </a:cxn>
                <a:cxn ang="0">
                  <a:pos x="964413" y="0"/>
                </a:cxn>
                <a:cxn ang="0">
                  <a:pos x="1928826" y="964413"/>
                </a:cxn>
                <a:cxn ang="0">
                  <a:pos x="964413" y="1928826"/>
                </a:cxn>
                <a:cxn ang="0">
                  <a:pos x="0" y="964413"/>
                </a:cxn>
                <a:cxn ang="0">
                  <a:pos x="173286" y="964413"/>
                </a:cxn>
                <a:cxn ang="0">
                  <a:pos x="964413" y="1755540"/>
                </a:cxn>
                <a:cxn ang="0">
                  <a:pos x="1755540" y="964413"/>
                </a:cxn>
                <a:cxn ang="0">
                  <a:pos x="964413" y="173286"/>
                </a:cxn>
                <a:cxn ang="0">
                  <a:pos x="173286" y="964413"/>
                </a:cxn>
              </a:cxnLst>
              <a:pathLst>
                <a:path w="1928826" h="1928826">
                  <a:moveTo>
                    <a:pt x="0" y="964413"/>
                  </a:moveTo>
                  <a:cubicBezTo>
                    <a:pt x="0" y="431782"/>
                    <a:pt x="431782" y="0"/>
                    <a:pt x="964413" y="0"/>
                  </a:cubicBezTo>
                  <a:cubicBezTo>
                    <a:pt x="1497044" y="0"/>
                    <a:pt x="1928826" y="431782"/>
                    <a:pt x="1928826" y="964413"/>
                  </a:cubicBezTo>
                  <a:cubicBezTo>
                    <a:pt x="1928826" y="1497044"/>
                    <a:pt x="1497044" y="1928826"/>
                    <a:pt x="964413" y="1928826"/>
                  </a:cubicBezTo>
                  <a:cubicBezTo>
                    <a:pt x="431782" y="1928826"/>
                    <a:pt x="0" y="1497044"/>
                    <a:pt x="0" y="964413"/>
                  </a:cubicBezTo>
                  <a:close/>
                  <a:moveTo>
                    <a:pt x="173286" y="964413"/>
                  </a:moveTo>
                  <a:cubicBezTo>
                    <a:pt x="173286" y="1401340"/>
                    <a:pt x="527486" y="1755540"/>
                    <a:pt x="964413" y="1755540"/>
                  </a:cubicBezTo>
                  <a:cubicBezTo>
                    <a:pt x="1401340" y="1755540"/>
                    <a:pt x="1755540" y="1401340"/>
                    <a:pt x="1755540" y="964413"/>
                  </a:cubicBezTo>
                  <a:cubicBezTo>
                    <a:pt x="1755540" y="527486"/>
                    <a:pt x="1401340" y="173286"/>
                    <a:pt x="964413" y="173286"/>
                  </a:cubicBezTo>
                  <a:cubicBezTo>
                    <a:pt x="527486" y="173286"/>
                    <a:pt x="173286" y="527486"/>
                    <a:pt x="173286" y="964413"/>
                  </a:cubicBezTo>
                  <a:close/>
                </a:path>
              </a:pathLst>
            </a:custGeom>
            <a:solidFill>
              <a:srgbClr val="00B0F0">
                <a:alpha val="37999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78181" name="同心圆 5"/>
            <p:cNvSpPr/>
            <p:nvPr/>
          </p:nvSpPr>
          <p:spPr>
            <a:xfrm>
              <a:off x="59" y="2780"/>
              <a:ext cx="317" cy="316"/>
            </a:xfrm>
            <a:custGeom>
              <a:avLst/>
              <a:gdLst/>
              <a:ahLst/>
              <a:cxnLst>
                <a:cxn ang="0">
                  <a:pos x="0" y="722443"/>
                </a:cxn>
                <a:cxn ang="0">
                  <a:pos x="722443" y="0"/>
                </a:cxn>
                <a:cxn ang="0">
                  <a:pos x="1444886" y="722443"/>
                </a:cxn>
                <a:cxn ang="0">
                  <a:pos x="722443" y="1444886"/>
                </a:cxn>
                <a:cxn ang="0">
                  <a:pos x="0" y="722443"/>
                </a:cxn>
                <a:cxn ang="0">
                  <a:pos x="129809" y="722443"/>
                </a:cxn>
                <a:cxn ang="0">
                  <a:pos x="722443" y="1315077"/>
                </a:cxn>
                <a:cxn ang="0">
                  <a:pos x="1315077" y="722443"/>
                </a:cxn>
                <a:cxn ang="0">
                  <a:pos x="722443" y="129809"/>
                </a:cxn>
                <a:cxn ang="0">
                  <a:pos x="129809" y="722443"/>
                </a:cxn>
              </a:cxnLst>
              <a:pathLst>
                <a:path w="1444886" h="1444886">
                  <a:moveTo>
                    <a:pt x="0" y="722443"/>
                  </a:moveTo>
                  <a:cubicBezTo>
                    <a:pt x="0" y="323449"/>
                    <a:pt x="323449" y="0"/>
                    <a:pt x="722443" y="0"/>
                  </a:cubicBezTo>
                  <a:cubicBezTo>
                    <a:pt x="1121437" y="0"/>
                    <a:pt x="1444886" y="323449"/>
                    <a:pt x="1444886" y="722443"/>
                  </a:cubicBezTo>
                  <a:cubicBezTo>
                    <a:pt x="1444886" y="1121437"/>
                    <a:pt x="1121437" y="1444886"/>
                    <a:pt x="722443" y="1444886"/>
                  </a:cubicBezTo>
                  <a:cubicBezTo>
                    <a:pt x="323449" y="1444886"/>
                    <a:pt x="0" y="1121437"/>
                    <a:pt x="0" y="722443"/>
                  </a:cubicBezTo>
                  <a:close/>
                  <a:moveTo>
                    <a:pt x="129809" y="722443"/>
                  </a:moveTo>
                  <a:cubicBezTo>
                    <a:pt x="129809" y="1049746"/>
                    <a:pt x="395140" y="1315077"/>
                    <a:pt x="722443" y="1315077"/>
                  </a:cubicBezTo>
                  <a:cubicBezTo>
                    <a:pt x="1049746" y="1315077"/>
                    <a:pt x="1315077" y="1049746"/>
                    <a:pt x="1315077" y="722443"/>
                  </a:cubicBezTo>
                  <a:cubicBezTo>
                    <a:pt x="1315077" y="395140"/>
                    <a:pt x="1049746" y="129809"/>
                    <a:pt x="722443" y="129809"/>
                  </a:cubicBezTo>
                  <a:cubicBezTo>
                    <a:pt x="395140" y="129809"/>
                    <a:pt x="129809" y="395140"/>
                    <a:pt x="129809" y="722443"/>
                  </a:cubicBezTo>
                  <a:close/>
                </a:path>
              </a:pathLst>
            </a:custGeom>
            <a:solidFill>
              <a:srgbClr val="00B0F0">
                <a:alpha val="26999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178182" name="组合 178181"/>
            <p:cNvGrpSpPr/>
            <p:nvPr/>
          </p:nvGrpSpPr>
          <p:grpSpPr>
            <a:xfrm>
              <a:off x="422" y="692"/>
              <a:ext cx="272" cy="272"/>
              <a:chOff x="0" y="0"/>
              <a:chExt cx="729" cy="729"/>
            </a:xfrm>
          </p:grpSpPr>
          <p:pic>
            <p:nvPicPr>
              <p:cNvPr id="178183" name="同心圆 6"/>
              <p:cNvPicPr/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0" y="0"/>
                <a:ext cx="729" cy="729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178184" name="文本框 178183"/>
              <p:cNvSpPr txBox="1"/>
              <p:nvPr/>
            </p:nvSpPr>
            <p:spPr>
              <a:xfrm>
                <a:off x="107" y="106"/>
                <a:ext cx="517" cy="51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ctr"/>
              <a:p>
                <a:pPr lvl="0" algn="ctr" eaLnBrk="1" hangingPunct="1"/>
                <a:endParaRPr lang="zh-CN" altLang="en-US" sz="1800" dirty="0"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178185" name="同心圆 7"/>
          <p:cNvSpPr/>
          <p:nvPr/>
        </p:nvSpPr>
        <p:spPr>
          <a:xfrm>
            <a:off x="9528175" y="1562100"/>
            <a:ext cx="438150" cy="438150"/>
          </a:xfrm>
          <a:custGeom>
            <a:avLst/>
            <a:gdLst/>
            <a:ahLst/>
            <a:cxnLst>
              <a:cxn ang="0">
                <a:pos x="0" y="580410"/>
              </a:cxn>
              <a:cxn ang="0">
                <a:pos x="580410" y="0"/>
              </a:cxn>
              <a:cxn ang="0">
                <a:pos x="1160820" y="580410"/>
              </a:cxn>
              <a:cxn ang="0">
                <a:pos x="580410" y="1160820"/>
              </a:cxn>
              <a:cxn ang="0">
                <a:pos x="0" y="580410"/>
              </a:cxn>
              <a:cxn ang="0">
                <a:pos x="104288" y="580410"/>
              </a:cxn>
              <a:cxn ang="0">
                <a:pos x="580410" y="1056532"/>
              </a:cxn>
              <a:cxn ang="0">
                <a:pos x="1056532" y="580410"/>
              </a:cxn>
              <a:cxn ang="0">
                <a:pos x="580410" y="104288"/>
              </a:cxn>
              <a:cxn ang="0">
                <a:pos x="104288" y="580410"/>
              </a:cxn>
            </a:cxnLst>
            <a:pathLst>
              <a:path w="1160820" h="1160820">
                <a:moveTo>
                  <a:pt x="0" y="580410"/>
                </a:moveTo>
                <a:cubicBezTo>
                  <a:pt x="0" y="259858"/>
                  <a:pt x="259858" y="0"/>
                  <a:pt x="580410" y="0"/>
                </a:cubicBezTo>
                <a:cubicBezTo>
                  <a:pt x="900962" y="0"/>
                  <a:pt x="1160820" y="259858"/>
                  <a:pt x="1160820" y="580410"/>
                </a:cubicBezTo>
                <a:cubicBezTo>
                  <a:pt x="1160820" y="900962"/>
                  <a:pt x="900962" y="1160820"/>
                  <a:pt x="580410" y="1160820"/>
                </a:cubicBezTo>
                <a:cubicBezTo>
                  <a:pt x="259858" y="1160820"/>
                  <a:pt x="0" y="900962"/>
                  <a:pt x="0" y="580410"/>
                </a:cubicBezTo>
                <a:close/>
                <a:moveTo>
                  <a:pt x="104288" y="580410"/>
                </a:moveTo>
                <a:cubicBezTo>
                  <a:pt x="104288" y="843365"/>
                  <a:pt x="317455" y="1056532"/>
                  <a:pt x="580410" y="1056532"/>
                </a:cubicBezTo>
                <a:cubicBezTo>
                  <a:pt x="843365" y="1056532"/>
                  <a:pt x="1056532" y="843365"/>
                  <a:pt x="1056532" y="580410"/>
                </a:cubicBezTo>
                <a:cubicBezTo>
                  <a:pt x="1056532" y="317455"/>
                  <a:pt x="843365" y="104288"/>
                  <a:pt x="580410" y="104288"/>
                </a:cubicBezTo>
                <a:cubicBezTo>
                  <a:pt x="317455" y="104288"/>
                  <a:pt x="104288" y="317455"/>
                  <a:pt x="104288" y="580410"/>
                </a:cubicBezTo>
                <a:close/>
              </a:path>
            </a:pathLst>
          </a:custGeom>
          <a:solidFill>
            <a:srgbClr val="00B0F0">
              <a:alpha val="40999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78186" name="同心圆 8"/>
          <p:cNvSpPr/>
          <p:nvPr/>
        </p:nvSpPr>
        <p:spPr>
          <a:xfrm>
            <a:off x="8616950" y="692150"/>
            <a:ext cx="431800" cy="431800"/>
          </a:xfrm>
          <a:custGeom>
            <a:avLst/>
            <a:gdLst/>
            <a:ahLst/>
            <a:cxnLst>
              <a:cxn ang="0">
                <a:pos x="0" y="571492"/>
              </a:cxn>
              <a:cxn ang="0">
                <a:pos x="571492" y="0"/>
              </a:cxn>
              <a:cxn ang="0">
                <a:pos x="1142984" y="571492"/>
              </a:cxn>
              <a:cxn ang="0">
                <a:pos x="571492" y="1142984"/>
              </a:cxn>
              <a:cxn ang="0">
                <a:pos x="0" y="571492"/>
              </a:cxn>
              <a:cxn ang="0">
                <a:pos x="68648" y="571492"/>
              </a:cxn>
              <a:cxn ang="0">
                <a:pos x="571492" y="1074336"/>
              </a:cxn>
              <a:cxn ang="0">
                <a:pos x="1074336" y="571492"/>
              </a:cxn>
              <a:cxn ang="0">
                <a:pos x="571492" y="68648"/>
              </a:cxn>
              <a:cxn ang="0">
                <a:pos x="68648" y="571492"/>
              </a:cxn>
            </a:cxnLst>
            <a:pathLst>
              <a:path w="1142984" h="1142984">
                <a:moveTo>
                  <a:pt x="0" y="571492"/>
                </a:moveTo>
                <a:cubicBezTo>
                  <a:pt x="0" y="255866"/>
                  <a:pt x="255866" y="0"/>
                  <a:pt x="571492" y="0"/>
                </a:cubicBezTo>
                <a:cubicBezTo>
                  <a:pt x="887118" y="0"/>
                  <a:pt x="1142984" y="255866"/>
                  <a:pt x="1142984" y="571492"/>
                </a:cubicBezTo>
                <a:cubicBezTo>
                  <a:pt x="1142984" y="887118"/>
                  <a:pt x="887118" y="1142984"/>
                  <a:pt x="571492" y="1142984"/>
                </a:cubicBezTo>
                <a:cubicBezTo>
                  <a:pt x="255866" y="1142984"/>
                  <a:pt x="0" y="887118"/>
                  <a:pt x="0" y="571492"/>
                </a:cubicBezTo>
                <a:close/>
                <a:moveTo>
                  <a:pt x="68648" y="571492"/>
                </a:moveTo>
                <a:cubicBezTo>
                  <a:pt x="68648" y="849205"/>
                  <a:pt x="293779" y="1074336"/>
                  <a:pt x="571492" y="1074336"/>
                </a:cubicBezTo>
                <a:cubicBezTo>
                  <a:pt x="849205" y="1074336"/>
                  <a:pt x="1074336" y="849205"/>
                  <a:pt x="1074336" y="571492"/>
                </a:cubicBezTo>
                <a:cubicBezTo>
                  <a:pt x="1074336" y="293779"/>
                  <a:pt x="849205" y="68648"/>
                  <a:pt x="571492" y="68648"/>
                </a:cubicBezTo>
                <a:cubicBezTo>
                  <a:pt x="293779" y="68648"/>
                  <a:pt x="68648" y="293779"/>
                  <a:pt x="68648" y="571492"/>
                </a:cubicBezTo>
                <a:close/>
              </a:path>
            </a:pathLst>
          </a:custGeom>
          <a:solidFill>
            <a:srgbClr val="00B0F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78187" name="同心圆 9"/>
          <p:cNvSpPr/>
          <p:nvPr/>
        </p:nvSpPr>
        <p:spPr>
          <a:xfrm>
            <a:off x="10402888" y="1435100"/>
            <a:ext cx="350837" cy="350838"/>
          </a:xfrm>
          <a:custGeom>
            <a:avLst/>
            <a:gdLst/>
            <a:ahLst/>
            <a:cxnLst>
              <a:cxn ang="0">
                <a:pos x="0" y="464347"/>
              </a:cxn>
              <a:cxn ang="0">
                <a:pos x="464347" y="0"/>
              </a:cxn>
              <a:cxn ang="0">
                <a:pos x="928694" y="464347"/>
              </a:cxn>
              <a:cxn ang="0">
                <a:pos x="464347" y="928694"/>
              </a:cxn>
              <a:cxn ang="0">
                <a:pos x="0" y="464347"/>
              </a:cxn>
              <a:cxn ang="0">
                <a:pos x="83434" y="464347"/>
              </a:cxn>
              <a:cxn ang="0">
                <a:pos x="464347" y="845260"/>
              </a:cxn>
              <a:cxn ang="0">
                <a:pos x="845260" y="464347"/>
              </a:cxn>
              <a:cxn ang="0">
                <a:pos x="464347" y="83434"/>
              </a:cxn>
              <a:cxn ang="0">
                <a:pos x="83434" y="464347"/>
              </a:cxn>
            </a:cxnLst>
            <a:pathLst>
              <a:path w="928694" h="928694">
                <a:moveTo>
                  <a:pt x="0" y="464347"/>
                </a:moveTo>
                <a:cubicBezTo>
                  <a:pt x="0" y="207895"/>
                  <a:pt x="207895" y="0"/>
                  <a:pt x="464347" y="0"/>
                </a:cubicBezTo>
                <a:cubicBezTo>
                  <a:pt x="720799" y="0"/>
                  <a:pt x="928694" y="207895"/>
                  <a:pt x="928694" y="464347"/>
                </a:cubicBezTo>
                <a:cubicBezTo>
                  <a:pt x="928694" y="720799"/>
                  <a:pt x="720799" y="928694"/>
                  <a:pt x="464347" y="928694"/>
                </a:cubicBezTo>
                <a:cubicBezTo>
                  <a:pt x="207895" y="928694"/>
                  <a:pt x="0" y="720799"/>
                  <a:pt x="0" y="464347"/>
                </a:cubicBezTo>
                <a:close/>
                <a:moveTo>
                  <a:pt x="83434" y="464347"/>
                </a:moveTo>
                <a:cubicBezTo>
                  <a:pt x="83434" y="674719"/>
                  <a:pt x="253975" y="845260"/>
                  <a:pt x="464347" y="845260"/>
                </a:cubicBezTo>
                <a:cubicBezTo>
                  <a:pt x="674719" y="845260"/>
                  <a:pt x="845260" y="674719"/>
                  <a:pt x="845260" y="464347"/>
                </a:cubicBezTo>
                <a:cubicBezTo>
                  <a:pt x="845260" y="253975"/>
                  <a:pt x="674719" y="83434"/>
                  <a:pt x="464347" y="83434"/>
                </a:cubicBezTo>
                <a:cubicBezTo>
                  <a:pt x="253975" y="83434"/>
                  <a:pt x="83434" y="253975"/>
                  <a:pt x="83434" y="464347"/>
                </a:cubicBezTo>
                <a:close/>
              </a:path>
            </a:pathLst>
          </a:custGeom>
          <a:solidFill>
            <a:srgbClr val="00B0F0">
              <a:alpha val="71999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78188" name="圆角矩形 10"/>
          <p:cNvSpPr/>
          <p:nvPr/>
        </p:nvSpPr>
        <p:spPr>
          <a:xfrm>
            <a:off x="1524000" y="-455612"/>
            <a:ext cx="9144000" cy="7313612"/>
          </a:xfrm>
          <a:prstGeom prst="roundRect">
            <a:avLst>
              <a:gd name="adj" fmla="val 4347"/>
            </a:avLst>
          </a:prstGeom>
          <a:solidFill>
            <a:srgbClr val="0099FF">
              <a:alpha val="9000"/>
            </a:srgbClr>
          </a:solidFill>
          <a:ln w="9525">
            <a:noFill/>
          </a:ln>
        </p:spPr>
        <p:txBody>
          <a:bodyPr anchor="ctr"/>
          <a:p>
            <a:pPr lvl="0" algn="ctr" eaLnBrk="1" hangingPunct="1"/>
            <a:endParaRPr lang="zh-CN" altLang="en-US" sz="1800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78189" name="文本框 178188"/>
          <p:cNvSpPr txBox="1"/>
          <p:nvPr/>
        </p:nvSpPr>
        <p:spPr>
          <a:xfrm>
            <a:off x="2424113" y="1484313"/>
            <a:ext cx="7669212" cy="26517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10</a:t>
            </a:r>
            <a:r>
              <a:rPr lang="zh-CN" altLang="en-US" sz="2800" b="1" dirty="0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握手时，持续时间最佳为</a:t>
            </a:r>
            <a:r>
              <a:rPr lang="zh-CN" altLang="en-US" sz="2800" b="1" u="sng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　    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秒。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 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A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</a:t>
            </a:r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4		</a:t>
            </a:r>
            <a:endParaRPr lang="en-US" altLang="zh-CN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B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</a:t>
            </a:r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5		</a:t>
            </a:r>
            <a:endParaRPr lang="en-US" altLang="zh-CN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C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</a:t>
            </a:r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3		</a:t>
            </a:r>
            <a:endParaRPr lang="en-US" altLang="zh-CN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D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</a:t>
            </a:r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6 </a:t>
            </a:r>
            <a:endParaRPr lang="en-US" altLang="zh-CN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/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9202" name="同心圆 3"/>
          <p:cNvSpPr/>
          <p:nvPr/>
        </p:nvSpPr>
        <p:spPr>
          <a:xfrm>
            <a:off x="1881188" y="2857500"/>
            <a:ext cx="2643187" cy="2643188"/>
          </a:xfrm>
          <a:custGeom>
            <a:avLst/>
            <a:gdLst>
              <a:gd name="txL" fmla="*/ 0 w 2643206"/>
              <a:gd name="txT" fmla="*/ 0 h 2643206"/>
              <a:gd name="txR" fmla="*/ 2643206 w 2643206"/>
              <a:gd name="txB" fmla="*/ 2643206 h 2643206"/>
            </a:gdLst>
            <a:ahLst/>
            <a:cxnLst>
              <a:cxn ang="0">
                <a:pos x="0" y="1321603"/>
              </a:cxn>
              <a:cxn ang="0">
                <a:pos x="1321603" y="0"/>
              </a:cxn>
              <a:cxn ang="0">
                <a:pos x="2643206" y="1321603"/>
              </a:cxn>
              <a:cxn ang="0">
                <a:pos x="1321603" y="2643206"/>
              </a:cxn>
              <a:cxn ang="0">
                <a:pos x="0" y="1321603"/>
              </a:cxn>
              <a:cxn ang="0">
                <a:pos x="237466" y="1321603"/>
              </a:cxn>
              <a:cxn ang="0">
                <a:pos x="1321603" y="2405740"/>
              </a:cxn>
              <a:cxn ang="0">
                <a:pos x="2405740" y="1321603"/>
              </a:cxn>
              <a:cxn ang="0">
                <a:pos x="1321603" y="237466"/>
              </a:cxn>
              <a:cxn ang="0">
                <a:pos x="237466" y="1321603"/>
              </a:cxn>
            </a:cxnLst>
            <a:rect l="txL" t="txT" r="txR" b="txB"/>
            <a:pathLst>
              <a:path w="2643206" h="2643206">
                <a:moveTo>
                  <a:pt x="0" y="1321603"/>
                </a:moveTo>
                <a:cubicBezTo>
                  <a:pt x="0" y="591702"/>
                  <a:pt x="591702" y="0"/>
                  <a:pt x="1321603" y="0"/>
                </a:cubicBezTo>
                <a:cubicBezTo>
                  <a:pt x="2051504" y="0"/>
                  <a:pt x="2643206" y="591702"/>
                  <a:pt x="2643206" y="1321603"/>
                </a:cubicBezTo>
                <a:cubicBezTo>
                  <a:pt x="2643206" y="2051504"/>
                  <a:pt x="2051504" y="2643206"/>
                  <a:pt x="1321603" y="2643206"/>
                </a:cubicBezTo>
                <a:cubicBezTo>
                  <a:pt x="591702" y="2643206"/>
                  <a:pt x="0" y="2051504"/>
                  <a:pt x="0" y="1321603"/>
                </a:cubicBezTo>
                <a:close/>
                <a:moveTo>
                  <a:pt x="237466" y="1321603"/>
                </a:moveTo>
                <a:cubicBezTo>
                  <a:pt x="237466" y="1920355"/>
                  <a:pt x="722851" y="2405740"/>
                  <a:pt x="1321603" y="2405740"/>
                </a:cubicBezTo>
                <a:cubicBezTo>
                  <a:pt x="1920355" y="2405740"/>
                  <a:pt x="2405740" y="1920355"/>
                  <a:pt x="2405740" y="1321603"/>
                </a:cubicBezTo>
                <a:cubicBezTo>
                  <a:pt x="2405740" y="722851"/>
                  <a:pt x="1920355" y="237466"/>
                  <a:pt x="1321603" y="237466"/>
                </a:cubicBezTo>
                <a:cubicBezTo>
                  <a:pt x="722851" y="237466"/>
                  <a:pt x="237466" y="722851"/>
                  <a:pt x="237466" y="1321603"/>
                </a:cubicBezTo>
                <a:close/>
              </a:path>
            </a:pathLst>
          </a:custGeom>
          <a:solidFill>
            <a:schemeClr val="bg1">
              <a:alpha val="14999"/>
            </a:schemeClr>
          </a:solidFill>
          <a:ln w="9525">
            <a:noFill/>
          </a:ln>
        </p:spPr>
        <p:txBody>
          <a:bodyPr anchor="ctr"/>
          <a:p>
            <a:pPr lvl="0" algn="ctr" eaLnBrk="1" hangingPunct="1"/>
            <a:r>
              <a:rPr lang="zh-CN" altLang="en-US" sz="1800">
                <a:latin typeface="Calibri" panose="020F0502020204030204" pitchFamily="34" charset="0"/>
                <a:ea typeface="宋体" panose="02010600030101010101" pitchFamily="2" charset="-122"/>
              </a:rPr>
              <a:t> </a:t>
            </a:r>
            <a:endParaRPr lang="zh-CN" altLang="en-US" sz="18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grpSp>
        <p:nvGrpSpPr>
          <p:cNvPr id="179203" name="组合 179202"/>
          <p:cNvGrpSpPr/>
          <p:nvPr/>
        </p:nvGrpSpPr>
        <p:grpSpPr>
          <a:xfrm>
            <a:off x="1252538" y="1393825"/>
            <a:ext cx="1098550" cy="4914900"/>
            <a:chOff x="0" y="0"/>
            <a:chExt cx="694" cy="3096"/>
          </a:xfrm>
        </p:grpSpPr>
        <p:sp>
          <p:nvSpPr>
            <p:cNvPr id="179204" name="同心圆 4"/>
            <p:cNvSpPr/>
            <p:nvPr/>
          </p:nvSpPr>
          <p:spPr>
            <a:xfrm>
              <a:off x="0" y="0"/>
              <a:ext cx="608" cy="607"/>
            </a:xfrm>
            <a:custGeom>
              <a:avLst/>
              <a:gdLst/>
              <a:ahLst/>
              <a:cxnLst>
                <a:cxn ang="0">
                  <a:pos x="0" y="964413"/>
                </a:cxn>
                <a:cxn ang="0">
                  <a:pos x="964413" y="0"/>
                </a:cxn>
                <a:cxn ang="0">
                  <a:pos x="1928826" y="964413"/>
                </a:cxn>
                <a:cxn ang="0">
                  <a:pos x="964413" y="1928826"/>
                </a:cxn>
                <a:cxn ang="0">
                  <a:pos x="0" y="964413"/>
                </a:cxn>
                <a:cxn ang="0">
                  <a:pos x="173286" y="964413"/>
                </a:cxn>
                <a:cxn ang="0">
                  <a:pos x="964413" y="1755540"/>
                </a:cxn>
                <a:cxn ang="0">
                  <a:pos x="1755540" y="964413"/>
                </a:cxn>
                <a:cxn ang="0">
                  <a:pos x="964413" y="173286"/>
                </a:cxn>
                <a:cxn ang="0">
                  <a:pos x="173286" y="964413"/>
                </a:cxn>
              </a:cxnLst>
              <a:pathLst>
                <a:path w="1928826" h="1928826">
                  <a:moveTo>
                    <a:pt x="0" y="964413"/>
                  </a:moveTo>
                  <a:cubicBezTo>
                    <a:pt x="0" y="431782"/>
                    <a:pt x="431782" y="0"/>
                    <a:pt x="964413" y="0"/>
                  </a:cubicBezTo>
                  <a:cubicBezTo>
                    <a:pt x="1497044" y="0"/>
                    <a:pt x="1928826" y="431782"/>
                    <a:pt x="1928826" y="964413"/>
                  </a:cubicBezTo>
                  <a:cubicBezTo>
                    <a:pt x="1928826" y="1497044"/>
                    <a:pt x="1497044" y="1928826"/>
                    <a:pt x="964413" y="1928826"/>
                  </a:cubicBezTo>
                  <a:cubicBezTo>
                    <a:pt x="431782" y="1928826"/>
                    <a:pt x="0" y="1497044"/>
                    <a:pt x="0" y="964413"/>
                  </a:cubicBezTo>
                  <a:close/>
                  <a:moveTo>
                    <a:pt x="173286" y="964413"/>
                  </a:moveTo>
                  <a:cubicBezTo>
                    <a:pt x="173286" y="1401340"/>
                    <a:pt x="527486" y="1755540"/>
                    <a:pt x="964413" y="1755540"/>
                  </a:cubicBezTo>
                  <a:cubicBezTo>
                    <a:pt x="1401340" y="1755540"/>
                    <a:pt x="1755540" y="1401340"/>
                    <a:pt x="1755540" y="964413"/>
                  </a:cubicBezTo>
                  <a:cubicBezTo>
                    <a:pt x="1755540" y="527486"/>
                    <a:pt x="1401340" y="173286"/>
                    <a:pt x="964413" y="173286"/>
                  </a:cubicBezTo>
                  <a:cubicBezTo>
                    <a:pt x="527486" y="173286"/>
                    <a:pt x="173286" y="527486"/>
                    <a:pt x="173286" y="964413"/>
                  </a:cubicBezTo>
                  <a:close/>
                </a:path>
              </a:pathLst>
            </a:custGeom>
            <a:solidFill>
              <a:srgbClr val="00B0F0">
                <a:alpha val="37999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79205" name="同心圆 5"/>
            <p:cNvSpPr/>
            <p:nvPr/>
          </p:nvSpPr>
          <p:spPr>
            <a:xfrm>
              <a:off x="59" y="2780"/>
              <a:ext cx="317" cy="316"/>
            </a:xfrm>
            <a:custGeom>
              <a:avLst/>
              <a:gdLst/>
              <a:ahLst/>
              <a:cxnLst>
                <a:cxn ang="0">
                  <a:pos x="0" y="722443"/>
                </a:cxn>
                <a:cxn ang="0">
                  <a:pos x="722443" y="0"/>
                </a:cxn>
                <a:cxn ang="0">
                  <a:pos x="1444886" y="722443"/>
                </a:cxn>
                <a:cxn ang="0">
                  <a:pos x="722443" y="1444886"/>
                </a:cxn>
                <a:cxn ang="0">
                  <a:pos x="0" y="722443"/>
                </a:cxn>
                <a:cxn ang="0">
                  <a:pos x="129809" y="722443"/>
                </a:cxn>
                <a:cxn ang="0">
                  <a:pos x="722443" y="1315077"/>
                </a:cxn>
                <a:cxn ang="0">
                  <a:pos x="1315077" y="722443"/>
                </a:cxn>
                <a:cxn ang="0">
                  <a:pos x="722443" y="129809"/>
                </a:cxn>
                <a:cxn ang="0">
                  <a:pos x="129809" y="722443"/>
                </a:cxn>
              </a:cxnLst>
              <a:pathLst>
                <a:path w="1444886" h="1444886">
                  <a:moveTo>
                    <a:pt x="0" y="722443"/>
                  </a:moveTo>
                  <a:cubicBezTo>
                    <a:pt x="0" y="323449"/>
                    <a:pt x="323449" y="0"/>
                    <a:pt x="722443" y="0"/>
                  </a:cubicBezTo>
                  <a:cubicBezTo>
                    <a:pt x="1121437" y="0"/>
                    <a:pt x="1444886" y="323449"/>
                    <a:pt x="1444886" y="722443"/>
                  </a:cubicBezTo>
                  <a:cubicBezTo>
                    <a:pt x="1444886" y="1121437"/>
                    <a:pt x="1121437" y="1444886"/>
                    <a:pt x="722443" y="1444886"/>
                  </a:cubicBezTo>
                  <a:cubicBezTo>
                    <a:pt x="323449" y="1444886"/>
                    <a:pt x="0" y="1121437"/>
                    <a:pt x="0" y="722443"/>
                  </a:cubicBezTo>
                  <a:close/>
                  <a:moveTo>
                    <a:pt x="129809" y="722443"/>
                  </a:moveTo>
                  <a:cubicBezTo>
                    <a:pt x="129809" y="1049746"/>
                    <a:pt x="395140" y="1315077"/>
                    <a:pt x="722443" y="1315077"/>
                  </a:cubicBezTo>
                  <a:cubicBezTo>
                    <a:pt x="1049746" y="1315077"/>
                    <a:pt x="1315077" y="1049746"/>
                    <a:pt x="1315077" y="722443"/>
                  </a:cubicBezTo>
                  <a:cubicBezTo>
                    <a:pt x="1315077" y="395140"/>
                    <a:pt x="1049746" y="129809"/>
                    <a:pt x="722443" y="129809"/>
                  </a:cubicBezTo>
                  <a:cubicBezTo>
                    <a:pt x="395140" y="129809"/>
                    <a:pt x="129809" y="395140"/>
                    <a:pt x="129809" y="722443"/>
                  </a:cubicBezTo>
                  <a:close/>
                </a:path>
              </a:pathLst>
            </a:custGeom>
            <a:solidFill>
              <a:srgbClr val="00B0F0">
                <a:alpha val="26999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179206" name="组合 179205"/>
            <p:cNvGrpSpPr/>
            <p:nvPr/>
          </p:nvGrpSpPr>
          <p:grpSpPr>
            <a:xfrm>
              <a:off x="422" y="692"/>
              <a:ext cx="272" cy="272"/>
              <a:chOff x="0" y="0"/>
              <a:chExt cx="729" cy="729"/>
            </a:xfrm>
          </p:grpSpPr>
          <p:pic>
            <p:nvPicPr>
              <p:cNvPr id="179207" name="同心圆 6"/>
              <p:cNvPicPr/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0" y="0"/>
                <a:ext cx="729" cy="729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179208" name="文本框 179207"/>
              <p:cNvSpPr txBox="1"/>
              <p:nvPr/>
            </p:nvSpPr>
            <p:spPr>
              <a:xfrm>
                <a:off x="107" y="106"/>
                <a:ext cx="517" cy="51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ctr"/>
              <a:p>
                <a:pPr lvl="0" algn="ctr" eaLnBrk="1" hangingPunct="1"/>
                <a:endParaRPr lang="zh-CN" altLang="en-US" sz="1800" dirty="0"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179209" name="同心圆 7"/>
          <p:cNvSpPr/>
          <p:nvPr/>
        </p:nvSpPr>
        <p:spPr>
          <a:xfrm>
            <a:off x="9528175" y="1562100"/>
            <a:ext cx="438150" cy="438150"/>
          </a:xfrm>
          <a:custGeom>
            <a:avLst/>
            <a:gdLst/>
            <a:ahLst/>
            <a:cxnLst>
              <a:cxn ang="0">
                <a:pos x="0" y="580410"/>
              </a:cxn>
              <a:cxn ang="0">
                <a:pos x="580410" y="0"/>
              </a:cxn>
              <a:cxn ang="0">
                <a:pos x="1160820" y="580410"/>
              </a:cxn>
              <a:cxn ang="0">
                <a:pos x="580410" y="1160820"/>
              </a:cxn>
              <a:cxn ang="0">
                <a:pos x="0" y="580410"/>
              </a:cxn>
              <a:cxn ang="0">
                <a:pos x="104288" y="580410"/>
              </a:cxn>
              <a:cxn ang="0">
                <a:pos x="580410" y="1056532"/>
              </a:cxn>
              <a:cxn ang="0">
                <a:pos x="1056532" y="580410"/>
              </a:cxn>
              <a:cxn ang="0">
                <a:pos x="580410" y="104288"/>
              </a:cxn>
              <a:cxn ang="0">
                <a:pos x="104288" y="580410"/>
              </a:cxn>
            </a:cxnLst>
            <a:pathLst>
              <a:path w="1160820" h="1160820">
                <a:moveTo>
                  <a:pt x="0" y="580410"/>
                </a:moveTo>
                <a:cubicBezTo>
                  <a:pt x="0" y="259858"/>
                  <a:pt x="259858" y="0"/>
                  <a:pt x="580410" y="0"/>
                </a:cubicBezTo>
                <a:cubicBezTo>
                  <a:pt x="900962" y="0"/>
                  <a:pt x="1160820" y="259858"/>
                  <a:pt x="1160820" y="580410"/>
                </a:cubicBezTo>
                <a:cubicBezTo>
                  <a:pt x="1160820" y="900962"/>
                  <a:pt x="900962" y="1160820"/>
                  <a:pt x="580410" y="1160820"/>
                </a:cubicBezTo>
                <a:cubicBezTo>
                  <a:pt x="259858" y="1160820"/>
                  <a:pt x="0" y="900962"/>
                  <a:pt x="0" y="580410"/>
                </a:cubicBezTo>
                <a:close/>
                <a:moveTo>
                  <a:pt x="104288" y="580410"/>
                </a:moveTo>
                <a:cubicBezTo>
                  <a:pt x="104288" y="843365"/>
                  <a:pt x="317455" y="1056532"/>
                  <a:pt x="580410" y="1056532"/>
                </a:cubicBezTo>
                <a:cubicBezTo>
                  <a:pt x="843365" y="1056532"/>
                  <a:pt x="1056532" y="843365"/>
                  <a:pt x="1056532" y="580410"/>
                </a:cubicBezTo>
                <a:cubicBezTo>
                  <a:pt x="1056532" y="317455"/>
                  <a:pt x="843365" y="104288"/>
                  <a:pt x="580410" y="104288"/>
                </a:cubicBezTo>
                <a:cubicBezTo>
                  <a:pt x="317455" y="104288"/>
                  <a:pt x="104288" y="317455"/>
                  <a:pt x="104288" y="580410"/>
                </a:cubicBezTo>
                <a:close/>
              </a:path>
            </a:pathLst>
          </a:custGeom>
          <a:solidFill>
            <a:srgbClr val="00B0F0">
              <a:alpha val="40999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79210" name="同心圆 8"/>
          <p:cNvSpPr/>
          <p:nvPr/>
        </p:nvSpPr>
        <p:spPr>
          <a:xfrm>
            <a:off x="8616950" y="692150"/>
            <a:ext cx="431800" cy="431800"/>
          </a:xfrm>
          <a:custGeom>
            <a:avLst/>
            <a:gdLst/>
            <a:ahLst/>
            <a:cxnLst>
              <a:cxn ang="0">
                <a:pos x="0" y="571492"/>
              </a:cxn>
              <a:cxn ang="0">
                <a:pos x="571492" y="0"/>
              </a:cxn>
              <a:cxn ang="0">
                <a:pos x="1142984" y="571492"/>
              </a:cxn>
              <a:cxn ang="0">
                <a:pos x="571492" y="1142984"/>
              </a:cxn>
              <a:cxn ang="0">
                <a:pos x="0" y="571492"/>
              </a:cxn>
              <a:cxn ang="0">
                <a:pos x="68648" y="571492"/>
              </a:cxn>
              <a:cxn ang="0">
                <a:pos x="571492" y="1074336"/>
              </a:cxn>
              <a:cxn ang="0">
                <a:pos x="1074336" y="571492"/>
              </a:cxn>
              <a:cxn ang="0">
                <a:pos x="571492" y="68648"/>
              </a:cxn>
              <a:cxn ang="0">
                <a:pos x="68648" y="571492"/>
              </a:cxn>
            </a:cxnLst>
            <a:pathLst>
              <a:path w="1142984" h="1142984">
                <a:moveTo>
                  <a:pt x="0" y="571492"/>
                </a:moveTo>
                <a:cubicBezTo>
                  <a:pt x="0" y="255866"/>
                  <a:pt x="255866" y="0"/>
                  <a:pt x="571492" y="0"/>
                </a:cubicBezTo>
                <a:cubicBezTo>
                  <a:pt x="887118" y="0"/>
                  <a:pt x="1142984" y="255866"/>
                  <a:pt x="1142984" y="571492"/>
                </a:cubicBezTo>
                <a:cubicBezTo>
                  <a:pt x="1142984" y="887118"/>
                  <a:pt x="887118" y="1142984"/>
                  <a:pt x="571492" y="1142984"/>
                </a:cubicBezTo>
                <a:cubicBezTo>
                  <a:pt x="255866" y="1142984"/>
                  <a:pt x="0" y="887118"/>
                  <a:pt x="0" y="571492"/>
                </a:cubicBezTo>
                <a:close/>
                <a:moveTo>
                  <a:pt x="68648" y="571492"/>
                </a:moveTo>
                <a:cubicBezTo>
                  <a:pt x="68648" y="849205"/>
                  <a:pt x="293779" y="1074336"/>
                  <a:pt x="571492" y="1074336"/>
                </a:cubicBezTo>
                <a:cubicBezTo>
                  <a:pt x="849205" y="1074336"/>
                  <a:pt x="1074336" y="849205"/>
                  <a:pt x="1074336" y="571492"/>
                </a:cubicBezTo>
                <a:cubicBezTo>
                  <a:pt x="1074336" y="293779"/>
                  <a:pt x="849205" y="68648"/>
                  <a:pt x="571492" y="68648"/>
                </a:cubicBezTo>
                <a:cubicBezTo>
                  <a:pt x="293779" y="68648"/>
                  <a:pt x="68648" y="293779"/>
                  <a:pt x="68648" y="571492"/>
                </a:cubicBezTo>
                <a:close/>
              </a:path>
            </a:pathLst>
          </a:custGeom>
          <a:solidFill>
            <a:srgbClr val="00B0F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79211" name="同心圆 9"/>
          <p:cNvSpPr/>
          <p:nvPr/>
        </p:nvSpPr>
        <p:spPr>
          <a:xfrm>
            <a:off x="10402888" y="1435100"/>
            <a:ext cx="350837" cy="350838"/>
          </a:xfrm>
          <a:custGeom>
            <a:avLst/>
            <a:gdLst/>
            <a:ahLst/>
            <a:cxnLst>
              <a:cxn ang="0">
                <a:pos x="0" y="464347"/>
              </a:cxn>
              <a:cxn ang="0">
                <a:pos x="464347" y="0"/>
              </a:cxn>
              <a:cxn ang="0">
                <a:pos x="928694" y="464347"/>
              </a:cxn>
              <a:cxn ang="0">
                <a:pos x="464347" y="928694"/>
              </a:cxn>
              <a:cxn ang="0">
                <a:pos x="0" y="464347"/>
              </a:cxn>
              <a:cxn ang="0">
                <a:pos x="83434" y="464347"/>
              </a:cxn>
              <a:cxn ang="0">
                <a:pos x="464347" y="845260"/>
              </a:cxn>
              <a:cxn ang="0">
                <a:pos x="845260" y="464347"/>
              </a:cxn>
              <a:cxn ang="0">
                <a:pos x="464347" y="83434"/>
              </a:cxn>
              <a:cxn ang="0">
                <a:pos x="83434" y="464347"/>
              </a:cxn>
            </a:cxnLst>
            <a:pathLst>
              <a:path w="928694" h="928694">
                <a:moveTo>
                  <a:pt x="0" y="464347"/>
                </a:moveTo>
                <a:cubicBezTo>
                  <a:pt x="0" y="207895"/>
                  <a:pt x="207895" y="0"/>
                  <a:pt x="464347" y="0"/>
                </a:cubicBezTo>
                <a:cubicBezTo>
                  <a:pt x="720799" y="0"/>
                  <a:pt x="928694" y="207895"/>
                  <a:pt x="928694" y="464347"/>
                </a:cubicBezTo>
                <a:cubicBezTo>
                  <a:pt x="928694" y="720799"/>
                  <a:pt x="720799" y="928694"/>
                  <a:pt x="464347" y="928694"/>
                </a:cubicBezTo>
                <a:cubicBezTo>
                  <a:pt x="207895" y="928694"/>
                  <a:pt x="0" y="720799"/>
                  <a:pt x="0" y="464347"/>
                </a:cubicBezTo>
                <a:close/>
                <a:moveTo>
                  <a:pt x="83434" y="464347"/>
                </a:moveTo>
                <a:cubicBezTo>
                  <a:pt x="83434" y="674719"/>
                  <a:pt x="253975" y="845260"/>
                  <a:pt x="464347" y="845260"/>
                </a:cubicBezTo>
                <a:cubicBezTo>
                  <a:pt x="674719" y="845260"/>
                  <a:pt x="845260" y="674719"/>
                  <a:pt x="845260" y="464347"/>
                </a:cubicBezTo>
                <a:cubicBezTo>
                  <a:pt x="845260" y="253975"/>
                  <a:pt x="674719" y="83434"/>
                  <a:pt x="464347" y="83434"/>
                </a:cubicBezTo>
                <a:cubicBezTo>
                  <a:pt x="253975" y="83434"/>
                  <a:pt x="83434" y="253975"/>
                  <a:pt x="83434" y="464347"/>
                </a:cubicBezTo>
                <a:close/>
              </a:path>
            </a:pathLst>
          </a:custGeom>
          <a:solidFill>
            <a:srgbClr val="00B0F0">
              <a:alpha val="71999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79212" name="圆角矩形 10"/>
          <p:cNvSpPr/>
          <p:nvPr/>
        </p:nvSpPr>
        <p:spPr>
          <a:xfrm>
            <a:off x="1524000" y="-455612"/>
            <a:ext cx="9144000" cy="7313612"/>
          </a:xfrm>
          <a:prstGeom prst="roundRect">
            <a:avLst>
              <a:gd name="adj" fmla="val 4347"/>
            </a:avLst>
          </a:prstGeom>
          <a:solidFill>
            <a:srgbClr val="0099FF">
              <a:alpha val="9000"/>
            </a:srgbClr>
          </a:solidFill>
          <a:ln w="9525">
            <a:noFill/>
          </a:ln>
        </p:spPr>
        <p:txBody>
          <a:bodyPr anchor="ctr"/>
          <a:p>
            <a:pPr lvl="0" algn="ctr" eaLnBrk="1" hangingPunct="1"/>
            <a:endParaRPr lang="zh-CN" altLang="en-US" sz="1800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79213" name="文本框 179212"/>
          <p:cNvSpPr txBox="1"/>
          <p:nvPr/>
        </p:nvSpPr>
        <p:spPr>
          <a:xfrm>
            <a:off x="2424113" y="1484313"/>
            <a:ext cx="7669212" cy="26517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10</a:t>
            </a:r>
            <a:r>
              <a:rPr lang="zh-CN" altLang="en-US" sz="2800" b="1" dirty="0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握手时，持续时间最佳为</a:t>
            </a:r>
            <a:r>
              <a:rPr lang="zh-CN" altLang="en-US" sz="2800" b="1" u="sng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　    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秒。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 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A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</a:t>
            </a:r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4		</a:t>
            </a:r>
            <a:endParaRPr lang="en-US" altLang="zh-CN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B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</a:t>
            </a:r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5		</a:t>
            </a:r>
            <a:endParaRPr lang="en-US" altLang="zh-CN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C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</a:t>
            </a:r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3		</a:t>
            </a:r>
            <a:endParaRPr lang="en-US" altLang="zh-CN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D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</a:t>
            </a:r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6 </a:t>
            </a:r>
            <a:endParaRPr lang="en-US" altLang="zh-CN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79214" name="文本框 179213"/>
          <p:cNvSpPr txBox="1"/>
          <p:nvPr/>
        </p:nvSpPr>
        <p:spPr>
          <a:xfrm>
            <a:off x="7032625" y="4221163"/>
            <a:ext cx="1485900" cy="64008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lvl="0" eaLnBrk="1" hangingPunct="1"/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答案：</a:t>
            </a:r>
            <a:r>
              <a:rPr lang="en-US" altLang="zh-CN" sz="3600" b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C</a:t>
            </a:r>
            <a:endParaRPr lang="en-US" altLang="zh-CN" sz="3600" b="1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14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79214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214" grpId="0" build="allAtOnce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0226" name="同心圆 3"/>
          <p:cNvSpPr/>
          <p:nvPr/>
        </p:nvSpPr>
        <p:spPr>
          <a:xfrm>
            <a:off x="1881188" y="2857500"/>
            <a:ext cx="2643187" cy="2643188"/>
          </a:xfrm>
          <a:custGeom>
            <a:avLst/>
            <a:gdLst>
              <a:gd name="txL" fmla="*/ 0 w 2643206"/>
              <a:gd name="txT" fmla="*/ 0 h 2643206"/>
              <a:gd name="txR" fmla="*/ 2643206 w 2643206"/>
              <a:gd name="txB" fmla="*/ 2643206 h 2643206"/>
            </a:gdLst>
            <a:ahLst/>
            <a:cxnLst>
              <a:cxn ang="0">
                <a:pos x="0" y="1321603"/>
              </a:cxn>
              <a:cxn ang="0">
                <a:pos x="1321603" y="0"/>
              </a:cxn>
              <a:cxn ang="0">
                <a:pos x="2643206" y="1321603"/>
              </a:cxn>
              <a:cxn ang="0">
                <a:pos x="1321603" y="2643206"/>
              </a:cxn>
              <a:cxn ang="0">
                <a:pos x="0" y="1321603"/>
              </a:cxn>
              <a:cxn ang="0">
                <a:pos x="237466" y="1321603"/>
              </a:cxn>
              <a:cxn ang="0">
                <a:pos x="1321603" y="2405740"/>
              </a:cxn>
              <a:cxn ang="0">
                <a:pos x="2405740" y="1321603"/>
              </a:cxn>
              <a:cxn ang="0">
                <a:pos x="1321603" y="237466"/>
              </a:cxn>
              <a:cxn ang="0">
                <a:pos x="237466" y="1321603"/>
              </a:cxn>
            </a:cxnLst>
            <a:rect l="txL" t="txT" r="txR" b="txB"/>
            <a:pathLst>
              <a:path w="2643206" h="2643206">
                <a:moveTo>
                  <a:pt x="0" y="1321603"/>
                </a:moveTo>
                <a:cubicBezTo>
                  <a:pt x="0" y="591702"/>
                  <a:pt x="591702" y="0"/>
                  <a:pt x="1321603" y="0"/>
                </a:cubicBezTo>
                <a:cubicBezTo>
                  <a:pt x="2051504" y="0"/>
                  <a:pt x="2643206" y="591702"/>
                  <a:pt x="2643206" y="1321603"/>
                </a:cubicBezTo>
                <a:cubicBezTo>
                  <a:pt x="2643206" y="2051504"/>
                  <a:pt x="2051504" y="2643206"/>
                  <a:pt x="1321603" y="2643206"/>
                </a:cubicBezTo>
                <a:cubicBezTo>
                  <a:pt x="591702" y="2643206"/>
                  <a:pt x="0" y="2051504"/>
                  <a:pt x="0" y="1321603"/>
                </a:cubicBezTo>
                <a:close/>
                <a:moveTo>
                  <a:pt x="237466" y="1321603"/>
                </a:moveTo>
                <a:cubicBezTo>
                  <a:pt x="237466" y="1920355"/>
                  <a:pt x="722851" y="2405740"/>
                  <a:pt x="1321603" y="2405740"/>
                </a:cubicBezTo>
                <a:cubicBezTo>
                  <a:pt x="1920355" y="2405740"/>
                  <a:pt x="2405740" y="1920355"/>
                  <a:pt x="2405740" y="1321603"/>
                </a:cubicBezTo>
                <a:cubicBezTo>
                  <a:pt x="2405740" y="722851"/>
                  <a:pt x="1920355" y="237466"/>
                  <a:pt x="1321603" y="237466"/>
                </a:cubicBezTo>
                <a:cubicBezTo>
                  <a:pt x="722851" y="237466"/>
                  <a:pt x="237466" y="722851"/>
                  <a:pt x="237466" y="1321603"/>
                </a:cubicBezTo>
                <a:close/>
              </a:path>
            </a:pathLst>
          </a:custGeom>
          <a:solidFill>
            <a:schemeClr val="bg1">
              <a:alpha val="14999"/>
            </a:schemeClr>
          </a:solidFill>
          <a:ln w="9525">
            <a:noFill/>
          </a:ln>
        </p:spPr>
        <p:txBody>
          <a:bodyPr anchor="ctr"/>
          <a:p>
            <a:pPr lvl="0" algn="ctr" eaLnBrk="1" hangingPunct="1"/>
            <a:r>
              <a:rPr lang="zh-CN" altLang="en-US" sz="1800">
                <a:latin typeface="Calibri" panose="020F0502020204030204" pitchFamily="34" charset="0"/>
                <a:ea typeface="宋体" panose="02010600030101010101" pitchFamily="2" charset="-122"/>
              </a:rPr>
              <a:t> </a:t>
            </a:r>
            <a:endParaRPr lang="zh-CN" altLang="en-US" sz="18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grpSp>
        <p:nvGrpSpPr>
          <p:cNvPr id="180227" name="组合 180226"/>
          <p:cNvGrpSpPr/>
          <p:nvPr/>
        </p:nvGrpSpPr>
        <p:grpSpPr>
          <a:xfrm>
            <a:off x="1252538" y="1393825"/>
            <a:ext cx="1098550" cy="4914900"/>
            <a:chOff x="0" y="0"/>
            <a:chExt cx="694" cy="3096"/>
          </a:xfrm>
        </p:grpSpPr>
        <p:sp>
          <p:nvSpPr>
            <p:cNvPr id="180228" name="同心圆 4"/>
            <p:cNvSpPr/>
            <p:nvPr/>
          </p:nvSpPr>
          <p:spPr>
            <a:xfrm>
              <a:off x="0" y="0"/>
              <a:ext cx="608" cy="607"/>
            </a:xfrm>
            <a:custGeom>
              <a:avLst/>
              <a:gdLst/>
              <a:ahLst/>
              <a:cxnLst>
                <a:cxn ang="0">
                  <a:pos x="0" y="964413"/>
                </a:cxn>
                <a:cxn ang="0">
                  <a:pos x="964413" y="0"/>
                </a:cxn>
                <a:cxn ang="0">
                  <a:pos x="1928826" y="964413"/>
                </a:cxn>
                <a:cxn ang="0">
                  <a:pos x="964413" y="1928826"/>
                </a:cxn>
                <a:cxn ang="0">
                  <a:pos x="0" y="964413"/>
                </a:cxn>
                <a:cxn ang="0">
                  <a:pos x="173286" y="964413"/>
                </a:cxn>
                <a:cxn ang="0">
                  <a:pos x="964413" y="1755540"/>
                </a:cxn>
                <a:cxn ang="0">
                  <a:pos x="1755540" y="964413"/>
                </a:cxn>
                <a:cxn ang="0">
                  <a:pos x="964413" y="173286"/>
                </a:cxn>
                <a:cxn ang="0">
                  <a:pos x="173286" y="964413"/>
                </a:cxn>
              </a:cxnLst>
              <a:pathLst>
                <a:path w="1928826" h="1928826">
                  <a:moveTo>
                    <a:pt x="0" y="964413"/>
                  </a:moveTo>
                  <a:cubicBezTo>
                    <a:pt x="0" y="431782"/>
                    <a:pt x="431782" y="0"/>
                    <a:pt x="964413" y="0"/>
                  </a:cubicBezTo>
                  <a:cubicBezTo>
                    <a:pt x="1497044" y="0"/>
                    <a:pt x="1928826" y="431782"/>
                    <a:pt x="1928826" y="964413"/>
                  </a:cubicBezTo>
                  <a:cubicBezTo>
                    <a:pt x="1928826" y="1497044"/>
                    <a:pt x="1497044" y="1928826"/>
                    <a:pt x="964413" y="1928826"/>
                  </a:cubicBezTo>
                  <a:cubicBezTo>
                    <a:pt x="431782" y="1928826"/>
                    <a:pt x="0" y="1497044"/>
                    <a:pt x="0" y="964413"/>
                  </a:cubicBezTo>
                  <a:close/>
                  <a:moveTo>
                    <a:pt x="173286" y="964413"/>
                  </a:moveTo>
                  <a:cubicBezTo>
                    <a:pt x="173286" y="1401340"/>
                    <a:pt x="527486" y="1755540"/>
                    <a:pt x="964413" y="1755540"/>
                  </a:cubicBezTo>
                  <a:cubicBezTo>
                    <a:pt x="1401340" y="1755540"/>
                    <a:pt x="1755540" y="1401340"/>
                    <a:pt x="1755540" y="964413"/>
                  </a:cubicBezTo>
                  <a:cubicBezTo>
                    <a:pt x="1755540" y="527486"/>
                    <a:pt x="1401340" y="173286"/>
                    <a:pt x="964413" y="173286"/>
                  </a:cubicBezTo>
                  <a:cubicBezTo>
                    <a:pt x="527486" y="173286"/>
                    <a:pt x="173286" y="527486"/>
                    <a:pt x="173286" y="964413"/>
                  </a:cubicBezTo>
                  <a:close/>
                </a:path>
              </a:pathLst>
            </a:custGeom>
            <a:solidFill>
              <a:srgbClr val="00B0F0">
                <a:alpha val="37999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0229" name="同心圆 5"/>
            <p:cNvSpPr/>
            <p:nvPr/>
          </p:nvSpPr>
          <p:spPr>
            <a:xfrm>
              <a:off x="59" y="2780"/>
              <a:ext cx="317" cy="316"/>
            </a:xfrm>
            <a:custGeom>
              <a:avLst/>
              <a:gdLst/>
              <a:ahLst/>
              <a:cxnLst>
                <a:cxn ang="0">
                  <a:pos x="0" y="722443"/>
                </a:cxn>
                <a:cxn ang="0">
                  <a:pos x="722443" y="0"/>
                </a:cxn>
                <a:cxn ang="0">
                  <a:pos x="1444886" y="722443"/>
                </a:cxn>
                <a:cxn ang="0">
                  <a:pos x="722443" y="1444886"/>
                </a:cxn>
                <a:cxn ang="0">
                  <a:pos x="0" y="722443"/>
                </a:cxn>
                <a:cxn ang="0">
                  <a:pos x="129809" y="722443"/>
                </a:cxn>
                <a:cxn ang="0">
                  <a:pos x="722443" y="1315077"/>
                </a:cxn>
                <a:cxn ang="0">
                  <a:pos x="1315077" y="722443"/>
                </a:cxn>
                <a:cxn ang="0">
                  <a:pos x="722443" y="129809"/>
                </a:cxn>
                <a:cxn ang="0">
                  <a:pos x="129809" y="722443"/>
                </a:cxn>
              </a:cxnLst>
              <a:pathLst>
                <a:path w="1444886" h="1444886">
                  <a:moveTo>
                    <a:pt x="0" y="722443"/>
                  </a:moveTo>
                  <a:cubicBezTo>
                    <a:pt x="0" y="323449"/>
                    <a:pt x="323449" y="0"/>
                    <a:pt x="722443" y="0"/>
                  </a:cubicBezTo>
                  <a:cubicBezTo>
                    <a:pt x="1121437" y="0"/>
                    <a:pt x="1444886" y="323449"/>
                    <a:pt x="1444886" y="722443"/>
                  </a:cubicBezTo>
                  <a:cubicBezTo>
                    <a:pt x="1444886" y="1121437"/>
                    <a:pt x="1121437" y="1444886"/>
                    <a:pt x="722443" y="1444886"/>
                  </a:cubicBezTo>
                  <a:cubicBezTo>
                    <a:pt x="323449" y="1444886"/>
                    <a:pt x="0" y="1121437"/>
                    <a:pt x="0" y="722443"/>
                  </a:cubicBezTo>
                  <a:close/>
                  <a:moveTo>
                    <a:pt x="129809" y="722443"/>
                  </a:moveTo>
                  <a:cubicBezTo>
                    <a:pt x="129809" y="1049746"/>
                    <a:pt x="395140" y="1315077"/>
                    <a:pt x="722443" y="1315077"/>
                  </a:cubicBezTo>
                  <a:cubicBezTo>
                    <a:pt x="1049746" y="1315077"/>
                    <a:pt x="1315077" y="1049746"/>
                    <a:pt x="1315077" y="722443"/>
                  </a:cubicBezTo>
                  <a:cubicBezTo>
                    <a:pt x="1315077" y="395140"/>
                    <a:pt x="1049746" y="129809"/>
                    <a:pt x="722443" y="129809"/>
                  </a:cubicBezTo>
                  <a:cubicBezTo>
                    <a:pt x="395140" y="129809"/>
                    <a:pt x="129809" y="395140"/>
                    <a:pt x="129809" y="722443"/>
                  </a:cubicBezTo>
                  <a:close/>
                </a:path>
              </a:pathLst>
            </a:custGeom>
            <a:solidFill>
              <a:srgbClr val="00B0F0">
                <a:alpha val="26999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180230" name="组合 180229"/>
            <p:cNvGrpSpPr/>
            <p:nvPr/>
          </p:nvGrpSpPr>
          <p:grpSpPr>
            <a:xfrm>
              <a:off x="422" y="692"/>
              <a:ext cx="272" cy="272"/>
              <a:chOff x="0" y="0"/>
              <a:chExt cx="729" cy="729"/>
            </a:xfrm>
          </p:grpSpPr>
          <p:pic>
            <p:nvPicPr>
              <p:cNvPr id="180231" name="同心圆 6"/>
              <p:cNvPicPr/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0" y="0"/>
                <a:ext cx="729" cy="729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180232" name="文本框 180231"/>
              <p:cNvSpPr txBox="1"/>
              <p:nvPr/>
            </p:nvSpPr>
            <p:spPr>
              <a:xfrm>
                <a:off x="107" y="106"/>
                <a:ext cx="517" cy="51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ctr"/>
              <a:p>
                <a:pPr lvl="0" algn="ctr" eaLnBrk="1" hangingPunct="1"/>
                <a:endParaRPr lang="zh-CN" altLang="en-US" sz="1800" dirty="0"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180233" name="同心圆 7"/>
          <p:cNvSpPr/>
          <p:nvPr/>
        </p:nvSpPr>
        <p:spPr>
          <a:xfrm>
            <a:off x="9528175" y="1562100"/>
            <a:ext cx="438150" cy="438150"/>
          </a:xfrm>
          <a:custGeom>
            <a:avLst/>
            <a:gdLst/>
            <a:ahLst/>
            <a:cxnLst>
              <a:cxn ang="0">
                <a:pos x="0" y="580410"/>
              </a:cxn>
              <a:cxn ang="0">
                <a:pos x="580410" y="0"/>
              </a:cxn>
              <a:cxn ang="0">
                <a:pos x="1160820" y="580410"/>
              </a:cxn>
              <a:cxn ang="0">
                <a:pos x="580410" y="1160820"/>
              </a:cxn>
              <a:cxn ang="0">
                <a:pos x="0" y="580410"/>
              </a:cxn>
              <a:cxn ang="0">
                <a:pos x="104288" y="580410"/>
              </a:cxn>
              <a:cxn ang="0">
                <a:pos x="580410" y="1056532"/>
              </a:cxn>
              <a:cxn ang="0">
                <a:pos x="1056532" y="580410"/>
              </a:cxn>
              <a:cxn ang="0">
                <a:pos x="580410" y="104288"/>
              </a:cxn>
              <a:cxn ang="0">
                <a:pos x="104288" y="580410"/>
              </a:cxn>
            </a:cxnLst>
            <a:pathLst>
              <a:path w="1160820" h="1160820">
                <a:moveTo>
                  <a:pt x="0" y="580410"/>
                </a:moveTo>
                <a:cubicBezTo>
                  <a:pt x="0" y="259858"/>
                  <a:pt x="259858" y="0"/>
                  <a:pt x="580410" y="0"/>
                </a:cubicBezTo>
                <a:cubicBezTo>
                  <a:pt x="900962" y="0"/>
                  <a:pt x="1160820" y="259858"/>
                  <a:pt x="1160820" y="580410"/>
                </a:cubicBezTo>
                <a:cubicBezTo>
                  <a:pt x="1160820" y="900962"/>
                  <a:pt x="900962" y="1160820"/>
                  <a:pt x="580410" y="1160820"/>
                </a:cubicBezTo>
                <a:cubicBezTo>
                  <a:pt x="259858" y="1160820"/>
                  <a:pt x="0" y="900962"/>
                  <a:pt x="0" y="580410"/>
                </a:cubicBezTo>
                <a:close/>
                <a:moveTo>
                  <a:pt x="104288" y="580410"/>
                </a:moveTo>
                <a:cubicBezTo>
                  <a:pt x="104288" y="843365"/>
                  <a:pt x="317455" y="1056532"/>
                  <a:pt x="580410" y="1056532"/>
                </a:cubicBezTo>
                <a:cubicBezTo>
                  <a:pt x="843365" y="1056532"/>
                  <a:pt x="1056532" y="843365"/>
                  <a:pt x="1056532" y="580410"/>
                </a:cubicBezTo>
                <a:cubicBezTo>
                  <a:pt x="1056532" y="317455"/>
                  <a:pt x="843365" y="104288"/>
                  <a:pt x="580410" y="104288"/>
                </a:cubicBezTo>
                <a:cubicBezTo>
                  <a:pt x="317455" y="104288"/>
                  <a:pt x="104288" y="317455"/>
                  <a:pt x="104288" y="580410"/>
                </a:cubicBezTo>
                <a:close/>
              </a:path>
            </a:pathLst>
          </a:custGeom>
          <a:solidFill>
            <a:srgbClr val="00B0F0">
              <a:alpha val="40999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80234" name="同心圆 8"/>
          <p:cNvSpPr/>
          <p:nvPr/>
        </p:nvSpPr>
        <p:spPr>
          <a:xfrm>
            <a:off x="8616950" y="692150"/>
            <a:ext cx="431800" cy="431800"/>
          </a:xfrm>
          <a:custGeom>
            <a:avLst/>
            <a:gdLst/>
            <a:ahLst/>
            <a:cxnLst>
              <a:cxn ang="0">
                <a:pos x="0" y="571492"/>
              </a:cxn>
              <a:cxn ang="0">
                <a:pos x="571492" y="0"/>
              </a:cxn>
              <a:cxn ang="0">
                <a:pos x="1142984" y="571492"/>
              </a:cxn>
              <a:cxn ang="0">
                <a:pos x="571492" y="1142984"/>
              </a:cxn>
              <a:cxn ang="0">
                <a:pos x="0" y="571492"/>
              </a:cxn>
              <a:cxn ang="0">
                <a:pos x="68648" y="571492"/>
              </a:cxn>
              <a:cxn ang="0">
                <a:pos x="571492" y="1074336"/>
              </a:cxn>
              <a:cxn ang="0">
                <a:pos x="1074336" y="571492"/>
              </a:cxn>
              <a:cxn ang="0">
                <a:pos x="571492" y="68648"/>
              </a:cxn>
              <a:cxn ang="0">
                <a:pos x="68648" y="571492"/>
              </a:cxn>
            </a:cxnLst>
            <a:pathLst>
              <a:path w="1142984" h="1142984">
                <a:moveTo>
                  <a:pt x="0" y="571492"/>
                </a:moveTo>
                <a:cubicBezTo>
                  <a:pt x="0" y="255866"/>
                  <a:pt x="255866" y="0"/>
                  <a:pt x="571492" y="0"/>
                </a:cubicBezTo>
                <a:cubicBezTo>
                  <a:pt x="887118" y="0"/>
                  <a:pt x="1142984" y="255866"/>
                  <a:pt x="1142984" y="571492"/>
                </a:cubicBezTo>
                <a:cubicBezTo>
                  <a:pt x="1142984" y="887118"/>
                  <a:pt x="887118" y="1142984"/>
                  <a:pt x="571492" y="1142984"/>
                </a:cubicBezTo>
                <a:cubicBezTo>
                  <a:pt x="255866" y="1142984"/>
                  <a:pt x="0" y="887118"/>
                  <a:pt x="0" y="571492"/>
                </a:cubicBezTo>
                <a:close/>
                <a:moveTo>
                  <a:pt x="68648" y="571492"/>
                </a:moveTo>
                <a:cubicBezTo>
                  <a:pt x="68648" y="849205"/>
                  <a:pt x="293779" y="1074336"/>
                  <a:pt x="571492" y="1074336"/>
                </a:cubicBezTo>
                <a:cubicBezTo>
                  <a:pt x="849205" y="1074336"/>
                  <a:pt x="1074336" y="849205"/>
                  <a:pt x="1074336" y="571492"/>
                </a:cubicBezTo>
                <a:cubicBezTo>
                  <a:pt x="1074336" y="293779"/>
                  <a:pt x="849205" y="68648"/>
                  <a:pt x="571492" y="68648"/>
                </a:cubicBezTo>
                <a:cubicBezTo>
                  <a:pt x="293779" y="68648"/>
                  <a:pt x="68648" y="293779"/>
                  <a:pt x="68648" y="571492"/>
                </a:cubicBezTo>
                <a:close/>
              </a:path>
            </a:pathLst>
          </a:custGeom>
          <a:solidFill>
            <a:srgbClr val="00B0F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80235" name="同心圆 9"/>
          <p:cNvSpPr/>
          <p:nvPr/>
        </p:nvSpPr>
        <p:spPr>
          <a:xfrm>
            <a:off x="10402888" y="1435100"/>
            <a:ext cx="350837" cy="350838"/>
          </a:xfrm>
          <a:custGeom>
            <a:avLst/>
            <a:gdLst/>
            <a:ahLst/>
            <a:cxnLst>
              <a:cxn ang="0">
                <a:pos x="0" y="464347"/>
              </a:cxn>
              <a:cxn ang="0">
                <a:pos x="464347" y="0"/>
              </a:cxn>
              <a:cxn ang="0">
                <a:pos x="928694" y="464347"/>
              </a:cxn>
              <a:cxn ang="0">
                <a:pos x="464347" y="928694"/>
              </a:cxn>
              <a:cxn ang="0">
                <a:pos x="0" y="464347"/>
              </a:cxn>
              <a:cxn ang="0">
                <a:pos x="83434" y="464347"/>
              </a:cxn>
              <a:cxn ang="0">
                <a:pos x="464347" y="845260"/>
              </a:cxn>
              <a:cxn ang="0">
                <a:pos x="845260" y="464347"/>
              </a:cxn>
              <a:cxn ang="0">
                <a:pos x="464347" y="83434"/>
              </a:cxn>
              <a:cxn ang="0">
                <a:pos x="83434" y="464347"/>
              </a:cxn>
            </a:cxnLst>
            <a:pathLst>
              <a:path w="928694" h="928694">
                <a:moveTo>
                  <a:pt x="0" y="464347"/>
                </a:moveTo>
                <a:cubicBezTo>
                  <a:pt x="0" y="207895"/>
                  <a:pt x="207895" y="0"/>
                  <a:pt x="464347" y="0"/>
                </a:cubicBezTo>
                <a:cubicBezTo>
                  <a:pt x="720799" y="0"/>
                  <a:pt x="928694" y="207895"/>
                  <a:pt x="928694" y="464347"/>
                </a:cubicBezTo>
                <a:cubicBezTo>
                  <a:pt x="928694" y="720799"/>
                  <a:pt x="720799" y="928694"/>
                  <a:pt x="464347" y="928694"/>
                </a:cubicBezTo>
                <a:cubicBezTo>
                  <a:pt x="207895" y="928694"/>
                  <a:pt x="0" y="720799"/>
                  <a:pt x="0" y="464347"/>
                </a:cubicBezTo>
                <a:close/>
                <a:moveTo>
                  <a:pt x="83434" y="464347"/>
                </a:moveTo>
                <a:cubicBezTo>
                  <a:pt x="83434" y="674719"/>
                  <a:pt x="253975" y="845260"/>
                  <a:pt x="464347" y="845260"/>
                </a:cubicBezTo>
                <a:cubicBezTo>
                  <a:pt x="674719" y="845260"/>
                  <a:pt x="845260" y="674719"/>
                  <a:pt x="845260" y="464347"/>
                </a:cubicBezTo>
                <a:cubicBezTo>
                  <a:pt x="845260" y="253975"/>
                  <a:pt x="674719" y="83434"/>
                  <a:pt x="464347" y="83434"/>
                </a:cubicBezTo>
                <a:cubicBezTo>
                  <a:pt x="253975" y="83434"/>
                  <a:pt x="83434" y="253975"/>
                  <a:pt x="83434" y="464347"/>
                </a:cubicBezTo>
                <a:close/>
              </a:path>
            </a:pathLst>
          </a:custGeom>
          <a:solidFill>
            <a:srgbClr val="00B0F0">
              <a:alpha val="71999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80236" name="圆角矩形 10"/>
          <p:cNvSpPr/>
          <p:nvPr/>
        </p:nvSpPr>
        <p:spPr>
          <a:xfrm>
            <a:off x="1524000" y="-455612"/>
            <a:ext cx="9144000" cy="7313612"/>
          </a:xfrm>
          <a:prstGeom prst="roundRect">
            <a:avLst>
              <a:gd name="adj" fmla="val 4347"/>
            </a:avLst>
          </a:prstGeom>
          <a:solidFill>
            <a:srgbClr val="0099FF">
              <a:alpha val="9000"/>
            </a:srgbClr>
          </a:solidFill>
          <a:ln w="9525">
            <a:noFill/>
          </a:ln>
        </p:spPr>
        <p:txBody>
          <a:bodyPr anchor="ctr"/>
          <a:p>
            <a:pPr lvl="0" algn="ctr" eaLnBrk="1" hangingPunct="1"/>
            <a:endParaRPr lang="zh-CN" altLang="en-US" sz="1800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80237" name="文本框 180236"/>
          <p:cNvSpPr txBox="1"/>
          <p:nvPr/>
        </p:nvSpPr>
        <p:spPr>
          <a:xfrm>
            <a:off x="2424113" y="1484313"/>
            <a:ext cx="7669212" cy="30784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11</a:t>
            </a:r>
            <a:r>
              <a:rPr lang="zh-CN" altLang="en-US" sz="2800" b="1" dirty="0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下列礼仪种类划分不是按场合划分的是</a:t>
            </a:r>
            <a:r>
              <a:rPr lang="zh-CN" altLang="en-US" sz="2800" b="1" u="sng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        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。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A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、学校礼仪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B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、家庭礼仪	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C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、办公室礼仪	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D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、公务员礼仪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/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1250" name="同心圆 3"/>
          <p:cNvSpPr/>
          <p:nvPr/>
        </p:nvSpPr>
        <p:spPr>
          <a:xfrm>
            <a:off x="1881188" y="2857500"/>
            <a:ext cx="2643187" cy="2643188"/>
          </a:xfrm>
          <a:custGeom>
            <a:avLst/>
            <a:gdLst>
              <a:gd name="txL" fmla="*/ 0 w 2643206"/>
              <a:gd name="txT" fmla="*/ 0 h 2643206"/>
              <a:gd name="txR" fmla="*/ 2643206 w 2643206"/>
              <a:gd name="txB" fmla="*/ 2643206 h 2643206"/>
            </a:gdLst>
            <a:ahLst/>
            <a:cxnLst>
              <a:cxn ang="0">
                <a:pos x="0" y="1321603"/>
              </a:cxn>
              <a:cxn ang="0">
                <a:pos x="1321603" y="0"/>
              </a:cxn>
              <a:cxn ang="0">
                <a:pos x="2643206" y="1321603"/>
              </a:cxn>
              <a:cxn ang="0">
                <a:pos x="1321603" y="2643206"/>
              </a:cxn>
              <a:cxn ang="0">
                <a:pos x="0" y="1321603"/>
              </a:cxn>
              <a:cxn ang="0">
                <a:pos x="237466" y="1321603"/>
              </a:cxn>
              <a:cxn ang="0">
                <a:pos x="1321603" y="2405740"/>
              </a:cxn>
              <a:cxn ang="0">
                <a:pos x="2405740" y="1321603"/>
              </a:cxn>
              <a:cxn ang="0">
                <a:pos x="1321603" y="237466"/>
              </a:cxn>
              <a:cxn ang="0">
                <a:pos x="237466" y="1321603"/>
              </a:cxn>
            </a:cxnLst>
            <a:rect l="txL" t="txT" r="txR" b="txB"/>
            <a:pathLst>
              <a:path w="2643206" h="2643206">
                <a:moveTo>
                  <a:pt x="0" y="1321603"/>
                </a:moveTo>
                <a:cubicBezTo>
                  <a:pt x="0" y="591702"/>
                  <a:pt x="591702" y="0"/>
                  <a:pt x="1321603" y="0"/>
                </a:cubicBezTo>
                <a:cubicBezTo>
                  <a:pt x="2051504" y="0"/>
                  <a:pt x="2643206" y="591702"/>
                  <a:pt x="2643206" y="1321603"/>
                </a:cubicBezTo>
                <a:cubicBezTo>
                  <a:pt x="2643206" y="2051504"/>
                  <a:pt x="2051504" y="2643206"/>
                  <a:pt x="1321603" y="2643206"/>
                </a:cubicBezTo>
                <a:cubicBezTo>
                  <a:pt x="591702" y="2643206"/>
                  <a:pt x="0" y="2051504"/>
                  <a:pt x="0" y="1321603"/>
                </a:cubicBezTo>
                <a:close/>
                <a:moveTo>
                  <a:pt x="237466" y="1321603"/>
                </a:moveTo>
                <a:cubicBezTo>
                  <a:pt x="237466" y="1920355"/>
                  <a:pt x="722851" y="2405740"/>
                  <a:pt x="1321603" y="2405740"/>
                </a:cubicBezTo>
                <a:cubicBezTo>
                  <a:pt x="1920355" y="2405740"/>
                  <a:pt x="2405740" y="1920355"/>
                  <a:pt x="2405740" y="1321603"/>
                </a:cubicBezTo>
                <a:cubicBezTo>
                  <a:pt x="2405740" y="722851"/>
                  <a:pt x="1920355" y="237466"/>
                  <a:pt x="1321603" y="237466"/>
                </a:cubicBezTo>
                <a:cubicBezTo>
                  <a:pt x="722851" y="237466"/>
                  <a:pt x="237466" y="722851"/>
                  <a:pt x="237466" y="1321603"/>
                </a:cubicBezTo>
                <a:close/>
              </a:path>
            </a:pathLst>
          </a:custGeom>
          <a:solidFill>
            <a:schemeClr val="bg1">
              <a:alpha val="14999"/>
            </a:schemeClr>
          </a:solidFill>
          <a:ln w="9525">
            <a:noFill/>
          </a:ln>
        </p:spPr>
        <p:txBody>
          <a:bodyPr anchor="ctr"/>
          <a:p>
            <a:pPr lvl="0" algn="ctr" eaLnBrk="1" hangingPunct="1"/>
            <a:r>
              <a:rPr lang="zh-CN" altLang="en-US" sz="1800">
                <a:latin typeface="Calibri" panose="020F0502020204030204" pitchFamily="34" charset="0"/>
                <a:ea typeface="宋体" panose="02010600030101010101" pitchFamily="2" charset="-122"/>
              </a:rPr>
              <a:t> </a:t>
            </a:r>
            <a:endParaRPr lang="zh-CN" altLang="en-US" sz="18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grpSp>
        <p:nvGrpSpPr>
          <p:cNvPr id="181251" name="组合 181250"/>
          <p:cNvGrpSpPr/>
          <p:nvPr/>
        </p:nvGrpSpPr>
        <p:grpSpPr>
          <a:xfrm>
            <a:off x="1252538" y="1393825"/>
            <a:ext cx="1098550" cy="4914900"/>
            <a:chOff x="0" y="0"/>
            <a:chExt cx="694" cy="3096"/>
          </a:xfrm>
        </p:grpSpPr>
        <p:sp>
          <p:nvSpPr>
            <p:cNvPr id="181252" name="同心圆 4"/>
            <p:cNvSpPr/>
            <p:nvPr/>
          </p:nvSpPr>
          <p:spPr>
            <a:xfrm>
              <a:off x="0" y="0"/>
              <a:ext cx="608" cy="607"/>
            </a:xfrm>
            <a:custGeom>
              <a:avLst/>
              <a:gdLst/>
              <a:ahLst/>
              <a:cxnLst>
                <a:cxn ang="0">
                  <a:pos x="0" y="964413"/>
                </a:cxn>
                <a:cxn ang="0">
                  <a:pos x="964413" y="0"/>
                </a:cxn>
                <a:cxn ang="0">
                  <a:pos x="1928826" y="964413"/>
                </a:cxn>
                <a:cxn ang="0">
                  <a:pos x="964413" y="1928826"/>
                </a:cxn>
                <a:cxn ang="0">
                  <a:pos x="0" y="964413"/>
                </a:cxn>
                <a:cxn ang="0">
                  <a:pos x="173286" y="964413"/>
                </a:cxn>
                <a:cxn ang="0">
                  <a:pos x="964413" y="1755540"/>
                </a:cxn>
                <a:cxn ang="0">
                  <a:pos x="1755540" y="964413"/>
                </a:cxn>
                <a:cxn ang="0">
                  <a:pos x="964413" y="173286"/>
                </a:cxn>
                <a:cxn ang="0">
                  <a:pos x="173286" y="964413"/>
                </a:cxn>
              </a:cxnLst>
              <a:pathLst>
                <a:path w="1928826" h="1928826">
                  <a:moveTo>
                    <a:pt x="0" y="964413"/>
                  </a:moveTo>
                  <a:cubicBezTo>
                    <a:pt x="0" y="431782"/>
                    <a:pt x="431782" y="0"/>
                    <a:pt x="964413" y="0"/>
                  </a:cubicBezTo>
                  <a:cubicBezTo>
                    <a:pt x="1497044" y="0"/>
                    <a:pt x="1928826" y="431782"/>
                    <a:pt x="1928826" y="964413"/>
                  </a:cubicBezTo>
                  <a:cubicBezTo>
                    <a:pt x="1928826" y="1497044"/>
                    <a:pt x="1497044" y="1928826"/>
                    <a:pt x="964413" y="1928826"/>
                  </a:cubicBezTo>
                  <a:cubicBezTo>
                    <a:pt x="431782" y="1928826"/>
                    <a:pt x="0" y="1497044"/>
                    <a:pt x="0" y="964413"/>
                  </a:cubicBezTo>
                  <a:close/>
                  <a:moveTo>
                    <a:pt x="173286" y="964413"/>
                  </a:moveTo>
                  <a:cubicBezTo>
                    <a:pt x="173286" y="1401340"/>
                    <a:pt x="527486" y="1755540"/>
                    <a:pt x="964413" y="1755540"/>
                  </a:cubicBezTo>
                  <a:cubicBezTo>
                    <a:pt x="1401340" y="1755540"/>
                    <a:pt x="1755540" y="1401340"/>
                    <a:pt x="1755540" y="964413"/>
                  </a:cubicBezTo>
                  <a:cubicBezTo>
                    <a:pt x="1755540" y="527486"/>
                    <a:pt x="1401340" y="173286"/>
                    <a:pt x="964413" y="173286"/>
                  </a:cubicBezTo>
                  <a:cubicBezTo>
                    <a:pt x="527486" y="173286"/>
                    <a:pt x="173286" y="527486"/>
                    <a:pt x="173286" y="964413"/>
                  </a:cubicBezTo>
                  <a:close/>
                </a:path>
              </a:pathLst>
            </a:custGeom>
            <a:solidFill>
              <a:srgbClr val="00B0F0">
                <a:alpha val="37999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1253" name="同心圆 5"/>
            <p:cNvSpPr/>
            <p:nvPr/>
          </p:nvSpPr>
          <p:spPr>
            <a:xfrm>
              <a:off x="59" y="2780"/>
              <a:ext cx="317" cy="316"/>
            </a:xfrm>
            <a:custGeom>
              <a:avLst/>
              <a:gdLst/>
              <a:ahLst/>
              <a:cxnLst>
                <a:cxn ang="0">
                  <a:pos x="0" y="722443"/>
                </a:cxn>
                <a:cxn ang="0">
                  <a:pos x="722443" y="0"/>
                </a:cxn>
                <a:cxn ang="0">
                  <a:pos x="1444886" y="722443"/>
                </a:cxn>
                <a:cxn ang="0">
                  <a:pos x="722443" y="1444886"/>
                </a:cxn>
                <a:cxn ang="0">
                  <a:pos x="0" y="722443"/>
                </a:cxn>
                <a:cxn ang="0">
                  <a:pos x="129809" y="722443"/>
                </a:cxn>
                <a:cxn ang="0">
                  <a:pos x="722443" y="1315077"/>
                </a:cxn>
                <a:cxn ang="0">
                  <a:pos x="1315077" y="722443"/>
                </a:cxn>
                <a:cxn ang="0">
                  <a:pos x="722443" y="129809"/>
                </a:cxn>
                <a:cxn ang="0">
                  <a:pos x="129809" y="722443"/>
                </a:cxn>
              </a:cxnLst>
              <a:pathLst>
                <a:path w="1444886" h="1444886">
                  <a:moveTo>
                    <a:pt x="0" y="722443"/>
                  </a:moveTo>
                  <a:cubicBezTo>
                    <a:pt x="0" y="323449"/>
                    <a:pt x="323449" y="0"/>
                    <a:pt x="722443" y="0"/>
                  </a:cubicBezTo>
                  <a:cubicBezTo>
                    <a:pt x="1121437" y="0"/>
                    <a:pt x="1444886" y="323449"/>
                    <a:pt x="1444886" y="722443"/>
                  </a:cubicBezTo>
                  <a:cubicBezTo>
                    <a:pt x="1444886" y="1121437"/>
                    <a:pt x="1121437" y="1444886"/>
                    <a:pt x="722443" y="1444886"/>
                  </a:cubicBezTo>
                  <a:cubicBezTo>
                    <a:pt x="323449" y="1444886"/>
                    <a:pt x="0" y="1121437"/>
                    <a:pt x="0" y="722443"/>
                  </a:cubicBezTo>
                  <a:close/>
                  <a:moveTo>
                    <a:pt x="129809" y="722443"/>
                  </a:moveTo>
                  <a:cubicBezTo>
                    <a:pt x="129809" y="1049746"/>
                    <a:pt x="395140" y="1315077"/>
                    <a:pt x="722443" y="1315077"/>
                  </a:cubicBezTo>
                  <a:cubicBezTo>
                    <a:pt x="1049746" y="1315077"/>
                    <a:pt x="1315077" y="1049746"/>
                    <a:pt x="1315077" y="722443"/>
                  </a:cubicBezTo>
                  <a:cubicBezTo>
                    <a:pt x="1315077" y="395140"/>
                    <a:pt x="1049746" y="129809"/>
                    <a:pt x="722443" y="129809"/>
                  </a:cubicBezTo>
                  <a:cubicBezTo>
                    <a:pt x="395140" y="129809"/>
                    <a:pt x="129809" y="395140"/>
                    <a:pt x="129809" y="722443"/>
                  </a:cubicBezTo>
                  <a:close/>
                </a:path>
              </a:pathLst>
            </a:custGeom>
            <a:solidFill>
              <a:srgbClr val="00B0F0">
                <a:alpha val="26999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181254" name="组合 181253"/>
            <p:cNvGrpSpPr/>
            <p:nvPr/>
          </p:nvGrpSpPr>
          <p:grpSpPr>
            <a:xfrm>
              <a:off x="422" y="692"/>
              <a:ext cx="272" cy="272"/>
              <a:chOff x="0" y="0"/>
              <a:chExt cx="729" cy="729"/>
            </a:xfrm>
          </p:grpSpPr>
          <p:pic>
            <p:nvPicPr>
              <p:cNvPr id="181255" name="同心圆 6"/>
              <p:cNvPicPr/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0" y="0"/>
                <a:ext cx="729" cy="729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181256" name="文本框 181255"/>
              <p:cNvSpPr txBox="1"/>
              <p:nvPr/>
            </p:nvSpPr>
            <p:spPr>
              <a:xfrm>
                <a:off x="107" y="106"/>
                <a:ext cx="517" cy="51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ctr"/>
              <a:p>
                <a:pPr lvl="0" algn="ctr" eaLnBrk="1" hangingPunct="1"/>
                <a:endParaRPr lang="zh-CN" altLang="en-US" sz="1800" dirty="0"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181257" name="同心圆 7"/>
          <p:cNvSpPr/>
          <p:nvPr/>
        </p:nvSpPr>
        <p:spPr>
          <a:xfrm>
            <a:off x="9528175" y="1562100"/>
            <a:ext cx="438150" cy="438150"/>
          </a:xfrm>
          <a:custGeom>
            <a:avLst/>
            <a:gdLst/>
            <a:ahLst/>
            <a:cxnLst>
              <a:cxn ang="0">
                <a:pos x="0" y="580410"/>
              </a:cxn>
              <a:cxn ang="0">
                <a:pos x="580410" y="0"/>
              </a:cxn>
              <a:cxn ang="0">
                <a:pos x="1160820" y="580410"/>
              </a:cxn>
              <a:cxn ang="0">
                <a:pos x="580410" y="1160820"/>
              </a:cxn>
              <a:cxn ang="0">
                <a:pos x="0" y="580410"/>
              </a:cxn>
              <a:cxn ang="0">
                <a:pos x="104288" y="580410"/>
              </a:cxn>
              <a:cxn ang="0">
                <a:pos x="580410" y="1056532"/>
              </a:cxn>
              <a:cxn ang="0">
                <a:pos x="1056532" y="580410"/>
              </a:cxn>
              <a:cxn ang="0">
                <a:pos x="580410" y="104288"/>
              </a:cxn>
              <a:cxn ang="0">
                <a:pos x="104288" y="580410"/>
              </a:cxn>
            </a:cxnLst>
            <a:pathLst>
              <a:path w="1160820" h="1160820">
                <a:moveTo>
                  <a:pt x="0" y="580410"/>
                </a:moveTo>
                <a:cubicBezTo>
                  <a:pt x="0" y="259858"/>
                  <a:pt x="259858" y="0"/>
                  <a:pt x="580410" y="0"/>
                </a:cubicBezTo>
                <a:cubicBezTo>
                  <a:pt x="900962" y="0"/>
                  <a:pt x="1160820" y="259858"/>
                  <a:pt x="1160820" y="580410"/>
                </a:cubicBezTo>
                <a:cubicBezTo>
                  <a:pt x="1160820" y="900962"/>
                  <a:pt x="900962" y="1160820"/>
                  <a:pt x="580410" y="1160820"/>
                </a:cubicBezTo>
                <a:cubicBezTo>
                  <a:pt x="259858" y="1160820"/>
                  <a:pt x="0" y="900962"/>
                  <a:pt x="0" y="580410"/>
                </a:cubicBezTo>
                <a:close/>
                <a:moveTo>
                  <a:pt x="104288" y="580410"/>
                </a:moveTo>
                <a:cubicBezTo>
                  <a:pt x="104288" y="843365"/>
                  <a:pt x="317455" y="1056532"/>
                  <a:pt x="580410" y="1056532"/>
                </a:cubicBezTo>
                <a:cubicBezTo>
                  <a:pt x="843365" y="1056532"/>
                  <a:pt x="1056532" y="843365"/>
                  <a:pt x="1056532" y="580410"/>
                </a:cubicBezTo>
                <a:cubicBezTo>
                  <a:pt x="1056532" y="317455"/>
                  <a:pt x="843365" y="104288"/>
                  <a:pt x="580410" y="104288"/>
                </a:cubicBezTo>
                <a:cubicBezTo>
                  <a:pt x="317455" y="104288"/>
                  <a:pt x="104288" y="317455"/>
                  <a:pt x="104288" y="580410"/>
                </a:cubicBezTo>
                <a:close/>
              </a:path>
            </a:pathLst>
          </a:custGeom>
          <a:solidFill>
            <a:srgbClr val="00B0F0">
              <a:alpha val="40999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81258" name="同心圆 8"/>
          <p:cNvSpPr/>
          <p:nvPr/>
        </p:nvSpPr>
        <p:spPr>
          <a:xfrm>
            <a:off x="8616950" y="692150"/>
            <a:ext cx="431800" cy="431800"/>
          </a:xfrm>
          <a:custGeom>
            <a:avLst/>
            <a:gdLst/>
            <a:ahLst/>
            <a:cxnLst>
              <a:cxn ang="0">
                <a:pos x="0" y="571492"/>
              </a:cxn>
              <a:cxn ang="0">
                <a:pos x="571492" y="0"/>
              </a:cxn>
              <a:cxn ang="0">
                <a:pos x="1142984" y="571492"/>
              </a:cxn>
              <a:cxn ang="0">
                <a:pos x="571492" y="1142984"/>
              </a:cxn>
              <a:cxn ang="0">
                <a:pos x="0" y="571492"/>
              </a:cxn>
              <a:cxn ang="0">
                <a:pos x="68648" y="571492"/>
              </a:cxn>
              <a:cxn ang="0">
                <a:pos x="571492" y="1074336"/>
              </a:cxn>
              <a:cxn ang="0">
                <a:pos x="1074336" y="571492"/>
              </a:cxn>
              <a:cxn ang="0">
                <a:pos x="571492" y="68648"/>
              </a:cxn>
              <a:cxn ang="0">
                <a:pos x="68648" y="571492"/>
              </a:cxn>
            </a:cxnLst>
            <a:pathLst>
              <a:path w="1142984" h="1142984">
                <a:moveTo>
                  <a:pt x="0" y="571492"/>
                </a:moveTo>
                <a:cubicBezTo>
                  <a:pt x="0" y="255866"/>
                  <a:pt x="255866" y="0"/>
                  <a:pt x="571492" y="0"/>
                </a:cubicBezTo>
                <a:cubicBezTo>
                  <a:pt x="887118" y="0"/>
                  <a:pt x="1142984" y="255866"/>
                  <a:pt x="1142984" y="571492"/>
                </a:cubicBezTo>
                <a:cubicBezTo>
                  <a:pt x="1142984" y="887118"/>
                  <a:pt x="887118" y="1142984"/>
                  <a:pt x="571492" y="1142984"/>
                </a:cubicBezTo>
                <a:cubicBezTo>
                  <a:pt x="255866" y="1142984"/>
                  <a:pt x="0" y="887118"/>
                  <a:pt x="0" y="571492"/>
                </a:cubicBezTo>
                <a:close/>
                <a:moveTo>
                  <a:pt x="68648" y="571492"/>
                </a:moveTo>
                <a:cubicBezTo>
                  <a:pt x="68648" y="849205"/>
                  <a:pt x="293779" y="1074336"/>
                  <a:pt x="571492" y="1074336"/>
                </a:cubicBezTo>
                <a:cubicBezTo>
                  <a:pt x="849205" y="1074336"/>
                  <a:pt x="1074336" y="849205"/>
                  <a:pt x="1074336" y="571492"/>
                </a:cubicBezTo>
                <a:cubicBezTo>
                  <a:pt x="1074336" y="293779"/>
                  <a:pt x="849205" y="68648"/>
                  <a:pt x="571492" y="68648"/>
                </a:cubicBezTo>
                <a:cubicBezTo>
                  <a:pt x="293779" y="68648"/>
                  <a:pt x="68648" y="293779"/>
                  <a:pt x="68648" y="571492"/>
                </a:cubicBezTo>
                <a:close/>
              </a:path>
            </a:pathLst>
          </a:custGeom>
          <a:solidFill>
            <a:srgbClr val="00B0F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81259" name="同心圆 9"/>
          <p:cNvSpPr/>
          <p:nvPr/>
        </p:nvSpPr>
        <p:spPr>
          <a:xfrm>
            <a:off x="10402888" y="1435100"/>
            <a:ext cx="350837" cy="350838"/>
          </a:xfrm>
          <a:custGeom>
            <a:avLst/>
            <a:gdLst/>
            <a:ahLst/>
            <a:cxnLst>
              <a:cxn ang="0">
                <a:pos x="0" y="464347"/>
              </a:cxn>
              <a:cxn ang="0">
                <a:pos x="464347" y="0"/>
              </a:cxn>
              <a:cxn ang="0">
                <a:pos x="928694" y="464347"/>
              </a:cxn>
              <a:cxn ang="0">
                <a:pos x="464347" y="928694"/>
              </a:cxn>
              <a:cxn ang="0">
                <a:pos x="0" y="464347"/>
              </a:cxn>
              <a:cxn ang="0">
                <a:pos x="83434" y="464347"/>
              </a:cxn>
              <a:cxn ang="0">
                <a:pos x="464347" y="845260"/>
              </a:cxn>
              <a:cxn ang="0">
                <a:pos x="845260" y="464347"/>
              </a:cxn>
              <a:cxn ang="0">
                <a:pos x="464347" y="83434"/>
              </a:cxn>
              <a:cxn ang="0">
                <a:pos x="83434" y="464347"/>
              </a:cxn>
            </a:cxnLst>
            <a:pathLst>
              <a:path w="928694" h="928694">
                <a:moveTo>
                  <a:pt x="0" y="464347"/>
                </a:moveTo>
                <a:cubicBezTo>
                  <a:pt x="0" y="207895"/>
                  <a:pt x="207895" y="0"/>
                  <a:pt x="464347" y="0"/>
                </a:cubicBezTo>
                <a:cubicBezTo>
                  <a:pt x="720799" y="0"/>
                  <a:pt x="928694" y="207895"/>
                  <a:pt x="928694" y="464347"/>
                </a:cubicBezTo>
                <a:cubicBezTo>
                  <a:pt x="928694" y="720799"/>
                  <a:pt x="720799" y="928694"/>
                  <a:pt x="464347" y="928694"/>
                </a:cubicBezTo>
                <a:cubicBezTo>
                  <a:pt x="207895" y="928694"/>
                  <a:pt x="0" y="720799"/>
                  <a:pt x="0" y="464347"/>
                </a:cubicBezTo>
                <a:close/>
                <a:moveTo>
                  <a:pt x="83434" y="464347"/>
                </a:moveTo>
                <a:cubicBezTo>
                  <a:pt x="83434" y="674719"/>
                  <a:pt x="253975" y="845260"/>
                  <a:pt x="464347" y="845260"/>
                </a:cubicBezTo>
                <a:cubicBezTo>
                  <a:pt x="674719" y="845260"/>
                  <a:pt x="845260" y="674719"/>
                  <a:pt x="845260" y="464347"/>
                </a:cubicBezTo>
                <a:cubicBezTo>
                  <a:pt x="845260" y="253975"/>
                  <a:pt x="674719" y="83434"/>
                  <a:pt x="464347" y="83434"/>
                </a:cubicBezTo>
                <a:cubicBezTo>
                  <a:pt x="253975" y="83434"/>
                  <a:pt x="83434" y="253975"/>
                  <a:pt x="83434" y="464347"/>
                </a:cubicBezTo>
                <a:close/>
              </a:path>
            </a:pathLst>
          </a:custGeom>
          <a:solidFill>
            <a:srgbClr val="00B0F0">
              <a:alpha val="71999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81260" name="圆角矩形 10"/>
          <p:cNvSpPr/>
          <p:nvPr/>
        </p:nvSpPr>
        <p:spPr>
          <a:xfrm>
            <a:off x="1524000" y="-455612"/>
            <a:ext cx="9144000" cy="7313612"/>
          </a:xfrm>
          <a:prstGeom prst="roundRect">
            <a:avLst>
              <a:gd name="adj" fmla="val 4347"/>
            </a:avLst>
          </a:prstGeom>
          <a:solidFill>
            <a:srgbClr val="0099FF">
              <a:alpha val="9000"/>
            </a:srgbClr>
          </a:solidFill>
          <a:ln w="9525">
            <a:noFill/>
          </a:ln>
        </p:spPr>
        <p:txBody>
          <a:bodyPr anchor="ctr"/>
          <a:p>
            <a:pPr lvl="0" algn="ctr" eaLnBrk="1" hangingPunct="1"/>
            <a:endParaRPr lang="zh-CN" altLang="en-US" sz="1800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81261" name="文本框 181260"/>
          <p:cNvSpPr txBox="1"/>
          <p:nvPr/>
        </p:nvSpPr>
        <p:spPr>
          <a:xfrm>
            <a:off x="2424113" y="1484313"/>
            <a:ext cx="7669212" cy="30784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11</a:t>
            </a:r>
            <a:r>
              <a:rPr lang="zh-CN" altLang="en-US" sz="2800" b="1" dirty="0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下列礼仪种类划分不是按场合划分的是</a:t>
            </a:r>
            <a:r>
              <a:rPr lang="zh-CN" altLang="en-US" sz="2800" b="1" u="sng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        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。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A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、学校礼仪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B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、家庭礼仪	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C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、办公室礼仪	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D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、公务员礼仪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81262" name="文本框 181261"/>
          <p:cNvSpPr txBox="1"/>
          <p:nvPr/>
        </p:nvSpPr>
        <p:spPr>
          <a:xfrm>
            <a:off x="7032625" y="4221163"/>
            <a:ext cx="1485900" cy="64008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lvl="0" eaLnBrk="1" hangingPunct="1"/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答案：</a:t>
            </a:r>
            <a:r>
              <a:rPr lang="en-US" altLang="zh-CN" sz="3600" b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D</a:t>
            </a:r>
            <a:endParaRPr lang="en-US" altLang="zh-CN" sz="3600" b="1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62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81262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1262" grpId="0" build="allAtOnce"/>
    </p:bld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2274" name="同心圆 3"/>
          <p:cNvSpPr/>
          <p:nvPr/>
        </p:nvSpPr>
        <p:spPr>
          <a:xfrm>
            <a:off x="1881188" y="2857500"/>
            <a:ext cx="2643187" cy="2643188"/>
          </a:xfrm>
          <a:custGeom>
            <a:avLst/>
            <a:gdLst>
              <a:gd name="txL" fmla="*/ 0 w 2643206"/>
              <a:gd name="txT" fmla="*/ 0 h 2643206"/>
              <a:gd name="txR" fmla="*/ 2643206 w 2643206"/>
              <a:gd name="txB" fmla="*/ 2643206 h 2643206"/>
            </a:gdLst>
            <a:ahLst/>
            <a:cxnLst>
              <a:cxn ang="0">
                <a:pos x="0" y="1321603"/>
              </a:cxn>
              <a:cxn ang="0">
                <a:pos x="1321603" y="0"/>
              </a:cxn>
              <a:cxn ang="0">
                <a:pos x="2643206" y="1321603"/>
              </a:cxn>
              <a:cxn ang="0">
                <a:pos x="1321603" y="2643206"/>
              </a:cxn>
              <a:cxn ang="0">
                <a:pos x="0" y="1321603"/>
              </a:cxn>
              <a:cxn ang="0">
                <a:pos x="237466" y="1321603"/>
              </a:cxn>
              <a:cxn ang="0">
                <a:pos x="1321603" y="2405740"/>
              </a:cxn>
              <a:cxn ang="0">
                <a:pos x="2405740" y="1321603"/>
              </a:cxn>
              <a:cxn ang="0">
                <a:pos x="1321603" y="237466"/>
              </a:cxn>
              <a:cxn ang="0">
                <a:pos x="237466" y="1321603"/>
              </a:cxn>
            </a:cxnLst>
            <a:rect l="txL" t="txT" r="txR" b="txB"/>
            <a:pathLst>
              <a:path w="2643206" h="2643206">
                <a:moveTo>
                  <a:pt x="0" y="1321603"/>
                </a:moveTo>
                <a:cubicBezTo>
                  <a:pt x="0" y="591702"/>
                  <a:pt x="591702" y="0"/>
                  <a:pt x="1321603" y="0"/>
                </a:cubicBezTo>
                <a:cubicBezTo>
                  <a:pt x="2051504" y="0"/>
                  <a:pt x="2643206" y="591702"/>
                  <a:pt x="2643206" y="1321603"/>
                </a:cubicBezTo>
                <a:cubicBezTo>
                  <a:pt x="2643206" y="2051504"/>
                  <a:pt x="2051504" y="2643206"/>
                  <a:pt x="1321603" y="2643206"/>
                </a:cubicBezTo>
                <a:cubicBezTo>
                  <a:pt x="591702" y="2643206"/>
                  <a:pt x="0" y="2051504"/>
                  <a:pt x="0" y="1321603"/>
                </a:cubicBezTo>
                <a:close/>
                <a:moveTo>
                  <a:pt x="237466" y="1321603"/>
                </a:moveTo>
                <a:cubicBezTo>
                  <a:pt x="237466" y="1920355"/>
                  <a:pt x="722851" y="2405740"/>
                  <a:pt x="1321603" y="2405740"/>
                </a:cubicBezTo>
                <a:cubicBezTo>
                  <a:pt x="1920355" y="2405740"/>
                  <a:pt x="2405740" y="1920355"/>
                  <a:pt x="2405740" y="1321603"/>
                </a:cubicBezTo>
                <a:cubicBezTo>
                  <a:pt x="2405740" y="722851"/>
                  <a:pt x="1920355" y="237466"/>
                  <a:pt x="1321603" y="237466"/>
                </a:cubicBezTo>
                <a:cubicBezTo>
                  <a:pt x="722851" y="237466"/>
                  <a:pt x="237466" y="722851"/>
                  <a:pt x="237466" y="1321603"/>
                </a:cubicBezTo>
                <a:close/>
              </a:path>
            </a:pathLst>
          </a:custGeom>
          <a:solidFill>
            <a:schemeClr val="bg1">
              <a:alpha val="14999"/>
            </a:schemeClr>
          </a:solidFill>
          <a:ln w="9525">
            <a:noFill/>
          </a:ln>
        </p:spPr>
        <p:txBody>
          <a:bodyPr anchor="ctr"/>
          <a:p>
            <a:pPr lvl="0" algn="ctr" eaLnBrk="1" hangingPunct="1"/>
            <a:r>
              <a:rPr lang="zh-CN" altLang="en-US" sz="1800">
                <a:latin typeface="Calibri" panose="020F0502020204030204" pitchFamily="34" charset="0"/>
                <a:ea typeface="宋体" panose="02010600030101010101" pitchFamily="2" charset="-122"/>
              </a:rPr>
              <a:t> </a:t>
            </a:r>
            <a:endParaRPr lang="zh-CN" altLang="en-US" sz="18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grpSp>
        <p:nvGrpSpPr>
          <p:cNvPr id="182275" name="组合 182274"/>
          <p:cNvGrpSpPr/>
          <p:nvPr/>
        </p:nvGrpSpPr>
        <p:grpSpPr>
          <a:xfrm>
            <a:off x="1252538" y="1393825"/>
            <a:ext cx="1098550" cy="4914900"/>
            <a:chOff x="0" y="0"/>
            <a:chExt cx="694" cy="3096"/>
          </a:xfrm>
        </p:grpSpPr>
        <p:sp>
          <p:nvSpPr>
            <p:cNvPr id="182276" name="同心圆 4"/>
            <p:cNvSpPr/>
            <p:nvPr/>
          </p:nvSpPr>
          <p:spPr>
            <a:xfrm>
              <a:off x="0" y="0"/>
              <a:ext cx="608" cy="607"/>
            </a:xfrm>
            <a:custGeom>
              <a:avLst/>
              <a:gdLst/>
              <a:ahLst/>
              <a:cxnLst>
                <a:cxn ang="0">
                  <a:pos x="0" y="964413"/>
                </a:cxn>
                <a:cxn ang="0">
                  <a:pos x="964413" y="0"/>
                </a:cxn>
                <a:cxn ang="0">
                  <a:pos x="1928826" y="964413"/>
                </a:cxn>
                <a:cxn ang="0">
                  <a:pos x="964413" y="1928826"/>
                </a:cxn>
                <a:cxn ang="0">
                  <a:pos x="0" y="964413"/>
                </a:cxn>
                <a:cxn ang="0">
                  <a:pos x="173286" y="964413"/>
                </a:cxn>
                <a:cxn ang="0">
                  <a:pos x="964413" y="1755540"/>
                </a:cxn>
                <a:cxn ang="0">
                  <a:pos x="1755540" y="964413"/>
                </a:cxn>
                <a:cxn ang="0">
                  <a:pos x="964413" y="173286"/>
                </a:cxn>
                <a:cxn ang="0">
                  <a:pos x="173286" y="964413"/>
                </a:cxn>
              </a:cxnLst>
              <a:pathLst>
                <a:path w="1928826" h="1928826">
                  <a:moveTo>
                    <a:pt x="0" y="964413"/>
                  </a:moveTo>
                  <a:cubicBezTo>
                    <a:pt x="0" y="431782"/>
                    <a:pt x="431782" y="0"/>
                    <a:pt x="964413" y="0"/>
                  </a:cubicBezTo>
                  <a:cubicBezTo>
                    <a:pt x="1497044" y="0"/>
                    <a:pt x="1928826" y="431782"/>
                    <a:pt x="1928826" y="964413"/>
                  </a:cubicBezTo>
                  <a:cubicBezTo>
                    <a:pt x="1928826" y="1497044"/>
                    <a:pt x="1497044" y="1928826"/>
                    <a:pt x="964413" y="1928826"/>
                  </a:cubicBezTo>
                  <a:cubicBezTo>
                    <a:pt x="431782" y="1928826"/>
                    <a:pt x="0" y="1497044"/>
                    <a:pt x="0" y="964413"/>
                  </a:cubicBezTo>
                  <a:close/>
                  <a:moveTo>
                    <a:pt x="173286" y="964413"/>
                  </a:moveTo>
                  <a:cubicBezTo>
                    <a:pt x="173286" y="1401340"/>
                    <a:pt x="527486" y="1755540"/>
                    <a:pt x="964413" y="1755540"/>
                  </a:cubicBezTo>
                  <a:cubicBezTo>
                    <a:pt x="1401340" y="1755540"/>
                    <a:pt x="1755540" y="1401340"/>
                    <a:pt x="1755540" y="964413"/>
                  </a:cubicBezTo>
                  <a:cubicBezTo>
                    <a:pt x="1755540" y="527486"/>
                    <a:pt x="1401340" y="173286"/>
                    <a:pt x="964413" y="173286"/>
                  </a:cubicBezTo>
                  <a:cubicBezTo>
                    <a:pt x="527486" y="173286"/>
                    <a:pt x="173286" y="527486"/>
                    <a:pt x="173286" y="964413"/>
                  </a:cubicBezTo>
                  <a:close/>
                </a:path>
              </a:pathLst>
            </a:custGeom>
            <a:solidFill>
              <a:srgbClr val="00B0F0">
                <a:alpha val="37999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2277" name="同心圆 5"/>
            <p:cNvSpPr/>
            <p:nvPr/>
          </p:nvSpPr>
          <p:spPr>
            <a:xfrm>
              <a:off x="59" y="2780"/>
              <a:ext cx="317" cy="316"/>
            </a:xfrm>
            <a:custGeom>
              <a:avLst/>
              <a:gdLst/>
              <a:ahLst/>
              <a:cxnLst>
                <a:cxn ang="0">
                  <a:pos x="0" y="722443"/>
                </a:cxn>
                <a:cxn ang="0">
                  <a:pos x="722443" y="0"/>
                </a:cxn>
                <a:cxn ang="0">
                  <a:pos x="1444886" y="722443"/>
                </a:cxn>
                <a:cxn ang="0">
                  <a:pos x="722443" y="1444886"/>
                </a:cxn>
                <a:cxn ang="0">
                  <a:pos x="0" y="722443"/>
                </a:cxn>
                <a:cxn ang="0">
                  <a:pos x="129809" y="722443"/>
                </a:cxn>
                <a:cxn ang="0">
                  <a:pos x="722443" y="1315077"/>
                </a:cxn>
                <a:cxn ang="0">
                  <a:pos x="1315077" y="722443"/>
                </a:cxn>
                <a:cxn ang="0">
                  <a:pos x="722443" y="129809"/>
                </a:cxn>
                <a:cxn ang="0">
                  <a:pos x="129809" y="722443"/>
                </a:cxn>
              </a:cxnLst>
              <a:pathLst>
                <a:path w="1444886" h="1444886">
                  <a:moveTo>
                    <a:pt x="0" y="722443"/>
                  </a:moveTo>
                  <a:cubicBezTo>
                    <a:pt x="0" y="323449"/>
                    <a:pt x="323449" y="0"/>
                    <a:pt x="722443" y="0"/>
                  </a:cubicBezTo>
                  <a:cubicBezTo>
                    <a:pt x="1121437" y="0"/>
                    <a:pt x="1444886" y="323449"/>
                    <a:pt x="1444886" y="722443"/>
                  </a:cubicBezTo>
                  <a:cubicBezTo>
                    <a:pt x="1444886" y="1121437"/>
                    <a:pt x="1121437" y="1444886"/>
                    <a:pt x="722443" y="1444886"/>
                  </a:cubicBezTo>
                  <a:cubicBezTo>
                    <a:pt x="323449" y="1444886"/>
                    <a:pt x="0" y="1121437"/>
                    <a:pt x="0" y="722443"/>
                  </a:cubicBezTo>
                  <a:close/>
                  <a:moveTo>
                    <a:pt x="129809" y="722443"/>
                  </a:moveTo>
                  <a:cubicBezTo>
                    <a:pt x="129809" y="1049746"/>
                    <a:pt x="395140" y="1315077"/>
                    <a:pt x="722443" y="1315077"/>
                  </a:cubicBezTo>
                  <a:cubicBezTo>
                    <a:pt x="1049746" y="1315077"/>
                    <a:pt x="1315077" y="1049746"/>
                    <a:pt x="1315077" y="722443"/>
                  </a:cubicBezTo>
                  <a:cubicBezTo>
                    <a:pt x="1315077" y="395140"/>
                    <a:pt x="1049746" y="129809"/>
                    <a:pt x="722443" y="129809"/>
                  </a:cubicBezTo>
                  <a:cubicBezTo>
                    <a:pt x="395140" y="129809"/>
                    <a:pt x="129809" y="395140"/>
                    <a:pt x="129809" y="722443"/>
                  </a:cubicBezTo>
                  <a:close/>
                </a:path>
              </a:pathLst>
            </a:custGeom>
            <a:solidFill>
              <a:srgbClr val="00B0F0">
                <a:alpha val="26999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182278" name="组合 182277"/>
            <p:cNvGrpSpPr/>
            <p:nvPr/>
          </p:nvGrpSpPr>
          <p:grpSpPr>
            <a:xfrm>
              <a:off x="422" y="692"/>
              <a:ext cx="272" cy="272"/>
              <a:chOff x="0" y="0"/>
              <a:chExt cx="729" cy="729"/>
            </a:xfrm>
          </p:grpSpPr>
          <p:pic>
            <p:nvPicPr>
              <p:cNvPr id="182279" name="同心圆 6"/>
              <p:cNvPicPr/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0" y="0"/>
                <a:ext cx="729" cy="729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182280" name="文本框 182279"/>
              <p:cNvSpPr txBox="1"/>
              <p:nvPr/>
            </p:nvSpPr>
            <p:spPr>
              <a:xfrm>
                <a:off x="107" y="106"/>
                <a:ext cx="517" cy="51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ctr"/>
              <a:p>
                <a:pPr lvl="0" algn="ctr" eaLnBrk="1" hangingPunct="1"/>
                <a:endParaRPr lang="zh-CN" altLang="en-US" sz="1800" dirty="0"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182281" name="同心圆 7"/>
          <p:cNvSpPr/>
          <p:nvPr/>
        </p:nvSpPr>
        <p:spPr>
          <a:xfrm>
            <a:off x="9528175" y="1562100"/>
            <a:ext cx="438150" cy="438150"/>
          </a:xfrm>
          <a:custGeom>
            <a:avLst/>
            <a:gdLst/>
            <a:ahLst/>
            <a:cxnLst>
              <a:cxn ang="0">
                <a:pos x="0" y="580410"/>
              </a:cxn>
              <a:cxn ang="0">
                <a:pos x="580410" y="0"/>
              </a:cxn>
              <a:cxn ang="0">
                <a:pos x="1160820" y="580410"/>
              </a:cxn>
              <a:cxn ang="0">
                <a:pos x="580410" y="1160820"/>
              </a:cxn>
              <a:cxn ang="0">
                <a:pos x="0" y="580410"/>
              </a:cxn>
              <a:cxn ang="0">
                <a:pos x="104288" y="580410"/>
              </a:cxn>
              <a:cxn ang="0">
                <a:pos x="580410" y="1056532"/>
              </a:cxn>
              <a:cxn ang="0">
                <a:pos x="1056532" y="580410"/>
              </a:cxn>
              <a:cxn ang="0">
                <a:pos x="580410" y="104288"/>
              </a:cxn>
              <a:cxn ang="0">
                <a:pos x="104288" y="580410"/>
              </a:cxn>
            </a:cxnLst>
            <a:pathLst>
              <a:path w="1160820" h="1160820">
                <a:moveTo>
                  <a:pt x="0" y="580410"/>
                </a:moveTo>
                <a:cubicBezTo>
                  <a:pt x="0" y="259858"/>
                  <a:pt x="259858" y="0"/>
                  <a:pt x="580410" y="0"/>
                </a:cubicBezTo>
                <a:cubicBezTo>
                  <a:pt x="900962" y="0"/>
                  <a:pt x="1160820" y="259858"/>
                  <a:pt x="1160820" y="580410"/>
                </a:cubicBezTo>
                <a:cubicBezTo>
                  <a:pt x="1160820" y="900962"/>
                  <a:pt x="900962" y="1160820"/>
                  <a:pt x="580410" y="1160820"/>
                </a:cubicBezTo>
                <a:cubicBezTo>
                  <a:pt x="259858" y="1160820"/>
                  <a:pt x="0" y="900962"/>
                  <a:pt x="0" y="580410"/>
                </a:cubicBezTo>
                <a:close/>
                <a:moveTo>
                  <a:pt x="104288" y="580410"/>
                </a:moveTo>
                <a:cubicBezTo>
                  <a:pt x="104288" y="843365"/>
                  <a:pt x="317455" y="1056532"/>
                  <a:pt x="580410" y="1056532"/>
                </a:cubicBezTo>
                <a:cubicBezTo>
                  <a:pt x="843365" y="1056532"/>
                  <a:pt x="1056532" y="843365"/>
                  <a:pt x="1056532" y="580410"/>
                </a:cubicBezTo>
                <a:cubicBezTo>
                  <a:pt x="1056532" y="317455"/>
                  <a:pt x="843365" y="104288"/>
                  <a:pt x="580410" y="104288"/>
                </a:cubicBezTo>
                <a:cubicBezTo>
                  <a:pt x="317455" y="104288"/>
                  <a:pt x="104288" y="317455"/>
                  <a:pt x="104288" y="580410"/>
                </a:cubicBezTo>
                <a:close/>
              </a:path>
            </a:pathLst>
          </a:custGeom>
          <a:solidFill>
            <a:srgbClr val="00B0F0">
              <a:alpha val="40999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82282" name="同心圆 8"/>
          <p:cNvSpPr/>
          <p:nvPr/>
        </p:nvSpPr>
        <p:spPr>
          <a:xfrm>
            <a:off x="8616950" y="692150"/>
            <a:ext cx="431800" cy="431800"/>
          </a:xfrm>
          <a:custGeom>
            <a:avLst/>
            <a:gdLst/>
            <a:ahLst/>
            <a:cxnLst>
              <a:cxn ang="0">
                <a:pos x="0" y="571492"/>
              </a:cxn>
              <a:cxn ang="0">
                <a:pos x="571492" y="0"/>
              </a:cxn>
              <a:cxn ang="0">
                <a:pos x="1142984" y="571492"/>
              </a:cxn>
              <a:cxn ang="0">
                <a:pos x="571492" y="1142984"/>
              </a:cxn>
              <a:cxn ang="0">
                <a:pos x="0" y="571492"/>
              </a:cxn>
              <a:cxn ang="0">
                <a:pos x="68648" y="571492"/>
              </a:cxn>
              <a:cxn ang="0">
                <a:pos x="571492" y="1074336"/>
              </a:cxn>
              <a:cxn ang="0">
                <a:pos x="1074336" y="571492"/>
              </a:cxn>
              <a:cxn ang="0">
                <a:pos x="571492" y="68648"/>
              </a:cxn>
              <a:cxn ang="0">
                <a:pos x="68648" y="571492"/>
              </a:cxn>
            </a:cxnLst>
            <a:pathLst>
              <a:path w="1142984" h="1142984">
                <a:moveTo>
                  <a:pt x="0" y="571492"/>
                </a:moveTo>
                <a:cubicBezTo>
                  <a:pt x="0" y="255866"/>
                  <a:pt x="255866" y="0"/>
                  <a:pt x="571492" y="0"/>
                </a:cubicBezTo>
                <a:cubicBezTo>
                  <a:pt x="887118" y="0"/>
                  <a:pt x="1142984" y="255866"/>
                  <a:pt x="1142984" y="571492"/>
                </a:cubicBezTo>
                <a:cubicBezTo>
                  <a:pt x="1142984" y="887118"/>
                  <a:pt x="887118" y="1142984"/>
                  <a:pt x="571492" y="1142984"/>
                </a:cubicBezTo>
                <a:cubicBezTo>
                  <a:pt x="255866" y="1142984"/>
                  <a:pt x="0" y="887118"/>
                  <a:pt x="0" y="571492"/>
                </a:cubicBezTo>
                <a:close/>
                <a:moveTo>
                  <a:pt x="68648" y="571492"/>
                </a:moveTo>
                <a:cubicBezTo>
                  <a:pt x="68648" y="849205"/>
                  <a:pt x="293779" y="1074336"/>
                  <a:pt x="571492" y="1074336"/>
                </a:cubicBezTo>
                <a:cubicBezTo>
                  <a:pt x="849205" y="1074336"/>
                  <a:pt x="1074336" y="849205"/>
                  <a:pt x="1074336" y="571492"/>
                </a:cubicBezTo>
                <a:cubicBezTo>
                  <a:pt x="1074336" y="293779"/>
                  <a:pt x="849205" y="68648"/>
                  <a:pt x="571492" y="68648"/>
                </a:cubicBezTo>
                <a:cubicBezTo>
                  <a:pt x="293779" y="68648"/>
                  <a:pt x="68648" y="293779"/>
                  <a:pt x="68648" y="571492"/>
                </a:cubicBezTo>
                <a:close/>
              </a:path>
            </a:pathLst>
          </a:custGeom>
          <a:solidFill>
            <a:srgbClr val="00B0F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82283" name="同心圆 9"/>
          <p:cNvSpPr/>
          <p:nvPr/>
        </p:nvSpPr>
        <p:spPr>
          <a:xfrm>
            <a:off x="10402888" y="1435100"/>
            <a:ext cx="350837" cy="350838"/>
          </a:xfrm>
          <a:custGeom>
            <a:avLst/>
            <a:gdLst/>
            <a:ahLst/>
            <a:cxnLst>
              <a:cxn ang="0">
                <a:pos x="0" y="464347"/>
              </a:cxn>
              <a:cxn ang="0">
                <a:pos x="464347" y="0"/>
              </a:cxn>
              <a:cxn ang="0">
                <a:pos x="928694" y="464347"/>
              </a:cxn>
              <a:cxn ang="0">
                <a:pos x="464347" y="928694"/>
              </a:cxn>
              <a:cxn ang="0">
                <a:pos x="0" y="464347"/>
              </a:cxn>
              <a:cxn ang="0">
                <a:pos x="83434" y="464347"/>
              </a:cxn>
              <a:cxn ang="0">
                <a:pos x="464347" y="845260"/>
              </a:cxn>
              <a:cxn ang="0">
                <a:pos x="845260" y="464347"/>
              </a:cxn>
              <a:cxn ang="0">
                <a:pos x="464347" y="83434"/>
              </a:cxn>
              <a:cxn ang="0">
                <a:pos x="83434" y="464347"/>
              </a:cxn>
            </a:cxnLst>
            <a:pathLst>
              <a:path w="928694" h="928694">
                <a:moveTo>
                  <a:pt x="0" y="464347"/>
                </a:moveTo>
                <a:cubicBezTo>
                  <a:pt x="0" y="207895"/>
                  <a:pt x="207895" y="0"/>
                  <a:pt x="464347" y="0"/>
                </a:cubicBezTo>
                <a:cubicBezTo>
                  <a:pt x="720799" y="0"/>
                  <a:pt x="928694" y="207895"/>
                  <a:pt x="928694" y="464347"/>
                </a:cubicBezTo>
                <a:cubicBezTo>
                  <a:pt x="928694" y="720799"/>
                  <a:pt x="720799" y="928694"/>
                  <a:pt x="464347" y="928694"/>
                </a:cubicBezTo>
                <a:cubicBezTo>
                  <a:pt x="207895" y="928694"/>
                  <a:pt x="0" y="720799"/>
                  <a:pt x="0" y="464347"/>
                </a:cubicBezTo>
                <a:close/>
                <a:moveTo>
                  <a:pt x="83434" y="464347"/>
                </a:moveTo>
                <a:cubicBezTo>
                  <a:pt x="83434" y="674719"/>
                  <a:pt x="253975" y="845260"/>
                  <a:pt x="464347" y="845260"/>
                </a:cubicBezTo>
                <a:cubicBezTo>
                  <a:pt x="674719" y="845260"/>
                  <a:pt x="845260" y="674719"/>
                  <a:pt x="845260" y="464347"/>
                </a:cubicBezTo>
                <a:cubicBezTo>
                  <a:pt x="845260" y="253975"/>
                  <a:pt x="674719" y="83434"/>
                  <a:pt x="464347" y="83434"/>
                </a:cubicBezTo>
                <a:cubicBezTo>
                  <a:pt x="253975" y="83434"/>
                  <a:pt x="83434" y="253975"/>
                  <a:pt x="83434" y="464347"/>
                </a:cubicBezTo>
                <a:close/>
              </a:path>
            </a:pathLst>
          </a:custGeom>
          <a:solidFill>
            <a:srgbClr val="00B0F0">
              <a:alpha val="71999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82284" name="圆角矩形 10"/>
          <p:cNvSpPr/>
          <p:nvPr/>
        </p:nvSpPr>
        <p:spPr>
          <a:xfrm>
            <a:off x="1524000" y="-455612"/>
            <a:ext cx="9144000" cy="7313612"/>
          </a:xfrm>
          <a:prstGeom prst="roundRect">
            <a:avLst>
              <a:gd name="adj" fmla="val 4347"/>
            </a:avLst>
          </a:prstGeom>
          <a:solidFill>
            <a:srgbClr val="0099FF">
              <a:alpha val="9000"/>
            </a:srgbClr>
          </a:solidFill>
          <a:ln w="9525">
            <a:noFill/>
          </a:ln>
        </p:spPr>
        <p:txBody>
          <a:bodyPr anchor="ctr"/>
          <a:p>
            <a:pPr lvl="0" algn="ctr" eaLnBrk="1" hangingPunct="1"/>
            <a:endParaRPr lang="zh-CN" altLang="en-US" sz="1800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82285" name="文本框 182284"/>
          <p:cNvSpPr txBox="1"/>
          <p:nvPr/>
        </p:nvSpPr>
        <p:spPr>
          <a:xfrm>
            <a:off x="2424113" y="1484313"/>
            <a:ext cx="7669212" cy="26517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12</a:t>
            </a:r>
            <a:r>
              <a:rPr lang="zh-CN" altLang="en-US" sz="2800" b="1" dirty="0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在参加宴请中</a:t>
            </a:r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,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应等</a:t>
            </a:r>
            <a:r>
              <a:rPr lang="zh-CN" altLang="en-US" sz="2800" b="1" u="sng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　       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坐定后，方可入座。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A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、主人 	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B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、长者 	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C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、女士	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D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、小孩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/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3298" name="同心圆 3"/>
          <p:cNvSpPr/>
          <p:nvPr/>
        </p:nvSpPr>
        <p:spPr>
          <a:xfrm>
            <a:off x="1881188" y="2857500"/>
            <a:ext cx="2643187" cy="2643188"/>
          </a:xfrm>
          <a:custGeom>
            <a:avLst/>
            <a:gdLst>
              <a:gd name="txL" fmla="*/ 0 w 2643206"/>
              <a:gd name="txT" fmla="*/ 0 h 2643206"/>
              <a:gd name="txR" fmla="*/ 2643206 w 2643206"/>
              <a:gd name="txB" fmla="*/ 2643206 h 2643206"/>
            </a:gdLst>
            <a:ahLst/>
            <a:cxnLst>
              <a:cxn ang="0">
                <a:pos x="0" y="1321603"/>
              </a:cxn>
              <a:cxn ang="0">
                <a:pos x="1321603" y="0"/>
              </a:cxn>
              <a:cxn ang="0">
                <a:pos x="2643206" y="1321603"/>
              </a:cxn>
              <a:cxn ang="0">
                <a:pos x="1321603" y="2643206"/>
              </a:cxn>
              <a:cxn ang="0">
                <a:pos x="0" y="1321603"/>
              </a:cxn>
              <a:cxn ang="0">
                <a:pos x="237466" y="1321603"/>
              </a:cxn>
              <a:cxn ang="0">
                <a:pos x="1321603" y="2405740"/>
              </a:cxn>
              <a:cxn ang="0">
                <a:pos x="2405740" y="1321603"/>
              </a:cxn>
              <a:cxn ang="0">
                <a:pos x="1321603" y="237466"/>
              </a:cxn>
              <a:cxn ang="0">
                <a:pos x="237466" y="1321603"/>
              </a:cxn>
            </a:cxnLst>
            <a:rect l="txL" t="txT" r="txR" b="txB"/>
            <a:pathLst>
              <a:path w="2643206" h="2643206">
                <a:moveTo>
                  <a:pt x="0" y="1321603"/>
                </a:moveTo>
                <a:cubicBezTo>
                  <a:pt x="0" y="591702"/>
                  <a:pt x="591702" y="0"/>
                  <a:pt x="1321603" y="0"/>
                </a:cubicBezTo>
                <a:cubicBezTo>
                  <a:pt x="2051504" y="0"/>
                  <a:pt x="2643206" y="591702"/>
                  <a:pt x="2643206" y="1321603"/>
                </a:cubicBezTo>
                <a:cubicBezTo>
                  <a:pt x="2643206" y="2051504"/>
                  <a:pt x="2051504" y="2643206"/>
                  <a:pt x="1321603" y="2643206"/>
                </a:cubicBezTo>
                <a:cubicBezTo>
                  <a:pt x="591702" y="2643206"/>
                  <a:pt x="0" y="2051504"/>
                  <a:pt x="0" y="1321603"/>
                </a:cubicBezTo>
                <a:close/>
                <a:moveTo>
                  <a:pt x="237466" y="1321603"/>
                </a:moveTo>
                <a:cubicBezTo>
                  <a:pt x="237466" y="1920355"/>
                  <a:pt x="722851" y="2405740"/>
                  <a:pt x="1321603" y="2405740"/>
                </a:cubicBezTo>
                <a:cubicBezTo>
                  <a:pt x="1920355" y="2405740"/>
                  <a:pt x="2405740" y="1920355"/>
                  <a:pt x="2405740" y="1321603"/>
                </a:cubicBezTo>
                <a:cubicBezTo>
                  <a:pt x="2405740" y="722851"/>
                  <a:pt x="1920355" y="237466"/>
                  <a:pt x="1321603" y="237466"/>
                </a:cubicBezTo>
                <a:cubicBezTo>
                  <a:pt x="722851" y="237466"/>
                  <a:pt x="237466" y="722851"/>
                  <a:pt x="237466" y="1321603"/>
                </a:cubicBezTo>
                <a:close/>
              </a:path>
            </a:pathLst>
          </a:custGeom>
          <a:solidFill>
            <a:schemeClr val="bg1">
              <a:alpha val="14999"/>
            </a:schemeClr>
          </a:solidFill>
          <a:ln w="9525">
            <a:noFill/>
          </a:ln>
        </p:spPr>
        <p:txBody>
          <a:bodyPr anchor="ctr"/>
          <a:p>
            <a:pPr lvl="0" algn="ctr" eaLnBrk="1" hangingPunct="1"/>
            <a:r>
              <a:rPr lang="zh-CN" altLang="en-US" sz="1800">
                <a:latin typeface="Calibri" panose="020F0502020204030204" pitchFamily="34" charset="0"/>
                <a:ea typeface="宋体" panose="02010600030101010101" pitchFamily="2" charset="-122"/>
              </a:rPr>
              <a:t> </a:t>
            </a:r>
            <a:endParaRPr lang="zh-CN" altLang="en-US" sz="18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grpSp>
        <p:nvGrpSpPr>
          <p:cNvPr id="183299" name="组合 183298"/>
          <p:cNvGrpSpPr/>
          <p:nvPr/>
        </p:nvGrpSpPr>
        <p:grpSpPr>
          <a:xfrm>
            <a:off x="1252538" y="1393825"/>
            <a:ext cx="1098550" cy="4914900"/>
            <a:chOff x="0" y="0"/>
            <a:chExt cx="694" cy="3096"/>
          </a:xfrm>
        </p:grpSpPr>
        <p:sp>
          <p:nvSpPr>
            <p:cNvPr id="183300" name="同心圆 4"/>
            <p:cNvSpPr/>
            <p:nvPr/>
          </p:nvSpPr>
          <p:spPr>
            <a:xfrm>
              <a:off x="0" y="0"/>
              <a:ext cx="608" cy="607"/>
            </a:xfrm>
            <a:custGeom>
              <a:avLst/>
              <a:gdLst/>
              <a:ahLst/>
              <a:cxnLst>
                <a:cxn ang="0">
                  <a:pos x="0" y="964413"/>
                </a:cxn>
                <a:cxn ang="0">
                  <a:pos x="964413" y="0"/>
                </a:cxn>
                <a:cxn ang="0">
                  <a:pos x="1928826" y="964413"/>
                </a:cxn>
                <a:cxn ang="0">
                  <a:pos x="964413" y="1928826"/>
                </a:cxn>
                <a:cxn ang="0">
                  <a:pos x="0" y="964413"/>
                </a:cxn>
                <a:cxn ang="0">
                  <a:pos x="173286" y="964413"/>
                </a:cxn>
                <a:cxn ang="0">
                  <a:pos x="964413" y="1755540"/>
                </a:cxn>
                <a:cxn ang="0">
                  <a:pos x="1755540" y="964413"/>
                </a:cxn>
                <a:cxn ang="0">
                  <a:pos x="964413" y="173286"/>
                </a:cxn>
                <a:cxn ang="0">
                  <a:pos x="173286" y="964413"/>
                </a:cxn>
              </a:cxnLst>
              <a:pathLst>
                <a:path w="1928826" h="1928826">
                  <a:moveTo>
                    <a:pt x="0" y="964413"/>
                  </a:moveTo>
                  <a:cubicBezTo>
                    <a:pt x="0" y="431782"/>
                    <a:pt x="431782" y="0"/>
                    <a:pt x="964413" y="0"/>
                  </a:cubicBezTo>
                  <a:cubicBezTo>
                    <a:pt x="1497044" y="0"/>
                    <a:pt x="1928826" y="431782"/>
                    <a:pt x="1928826" y="964413"/>
                  </a:cubicBezTo>
                  <a:cubicBezTo>
                    <a:pt x="1928826" y="1497044"/>
                    <a:pt x="1497044" y="1928826"/>
                    <a:pt x="964413" y="1928826"/>
                  </a:cubicBezTo>
                  <a:cubicBezTo>
                    <a:pt x="431782" y="1928826"/>
                    <a:pt x="0" y="1497044"/>
                    <a:pt x="0" y="964413"/>
                  </a:cubicBezTo>
                  <a:close/>
                  <a:moveTo>
                    <a:pt x="173286" y="964413"/>
                  </a:moveTo>
                  <a:cubicBezTo>
                    <a:pt x="173286" y="1401340"/>
                    <a:pt x="527486" y="1755540"/>
                    <a:pt x="964413" y="1755540"/>
                  </a:cubicBezTo>
                  <a:cubicBezTo>
                    <a:pt x="1401340" y="1755540"/>
                    <a:pt x="1755540" y="1401340"/>
                    <a:pt x="1755540" y="964413"/>
                  </a:cubicBezTo>
                  <a:cubicBezTo>
                    <a:pt x="1755540" y="527486"/>
                    <a:pt x="1401340" y="173286"/>
                    <a:pt x="964413" y="173286"/>
                  </a:cubicBezTo>
                  <a:cubicBezTo>
                    <a:pt x="527486" y="173286"/>
                    <a:pt x="173286" y="527486"/>
                    <a:pt x="173286" y="964413"/>
                  </a:cubicBezTo>
                  <a:close/>
                </a:path>
              </a:pathLst>
            </a:custGeom>
            <a:solidFill>
              <a:srgbClr val="00B0F0">
                <a:alpha val="37999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3301" name="同心圆 5"/>
            <p:cNvSpPr/>
            <p:nvPr/>
          </p:nvSpPr>
          <p:spPr>
            <a:xfrm>
              <a:off x="59" y="2780"/>
              <a:ext cx="317" cy="316"/>
            </a:xfrm>
            <a:custGeom>
              <a:avLst/>
              <a:gdLst/>
              <a:ahLst/>
              <a:cxnLst>
                <a:cxn ang="0">
                  <a:pos x="0" y="722443"/>
                </a:cxn>
                <a:cxn ang="0">
                  <a:pos x="722443" y="0"/>
                </a:cxn>
                <a:cxn ang="0">
                  <a:pos x="1444886" y="722443"/>
                </a:cxn>
                <a:cxn ang="0">
                  <a:pos x="722443" y="1444886"/>
                </a:cxn>
                <a:cxn ang="0">
                  <a:pos x="0" y="722443"/>
                </a:cxn>
                <a:cxn ang="0">
                  <a:pos x="129809" y="722443"/>
                </a:cxn>
                <a:cxn ang="0">
                  <a:pos x="722443" y="1315077"/>
                </a:cxn>
                <a:cxn ang="0">
                  <a:pos x="1315077" y="722443"/>
                </a:cxn>
                <a:cxn ang="0">
                  <a:pos x="722443" y="129809"/>
                </a:cxn>
                <a:cxn ang="0">
                  <a:pos x="129809" y="722443"/>
                </a:cxn>
              </a:cxnLst>
              <a:pathLst>
                <a:path w="1444886" h="1444886">
                  <a:moveTo>
                    <a:pt x="0" y="722443"/>
                  </a:moveTo>
                  <a:cubicBezTo>
                    <a:pt x="0" y="323449"/>
                    <a:pt x="323449" y="0"/>
                    <a:pt x="722443" y="0"/>
                  </a:cubicBezTo>
                  <a:cubicBezTo>
                    <a:pt x="1121437" y="0"/>
                    <a:pt x="1444886" y="323449"/>
                    <a:pt x="1444886" y="722443"/>
                  </a:cubicBezTo>
                  <a:cubicBezTo>
                    <a:pt x="1444886" y="1121437"/>
                    <a:pt x="1121437" y="1444886"/>
                    <a:pt x="722443" y="1444886"/>
                  </a:cubicBezTo>
                  <a:cubicBezTo>
                    <a:pt x="323449" y="1444886"/>
                    <a:pt x="0" y="1121437"/>
                    <a:pt x="0" y="722443"/>
                  </a:cubicBezTo>
                  <a:close/>
                  <a:moveTo>
                    <a:pt x="129809" y="722443"/>
                  </a:moveTo>
                  <a:cubicBezTo>
                    <a:pt x="129809" y="1049746"/>
                    <a:pt x="395140" y="1315077"/>
                    <a:pt x="722443" y="1315077"/>
                  </a:cubicBezTo>
                  <a:cubicBezTo>
                    <a:pt x="1049746" y="1315077"/>
                    <a:pt x="1315077" y="1049746"/>
                    <a:pt x="1315077" y="722443"/>
                  </a:cubicBezTo>
                  <a:cubicBezTo>
                    <a:pt x="1315077" y="395140"/>
                    <a:pt x="1049746" y="129809"/>
                    <a:pt x="722443" y="129809"/>
                  </a:cubicBezTo>
                  <a:cubicBezTo>
                    <a:pt x="395140" y="129809"/>
                    <a:pt x="129809" y="395140"/>
                    <a:pt x="129809" y="722443"/>
                  </a:cubicBezTo>
                  <a:close/>
                </a:path>
              </a:pathLst>
            </a:custGeom>
            <a:solidFill>
              <a:srgbClr val="00B0F0">
                <a:alpha val="26999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183302" name="组合 183301"/>
            <p:cNvGrpSpPr/>
            <p:nvPr/>
          </p:nvGrpSpPr>
          <p:grpSpPr>
            <a:xfrm>
              <a:off x="422" y="692"/>
              <a:ext cx="272" cy="272"/>
              <a:chOff x="0" y="0"/>
              <a:chExt cx="729" cy="729"/>
            </a:xfrm>
          </p:grpSpPr>
          <p:pic>
            <p:nvPicPr>
              <p:cNvPr id="183303" name="同心圆 6"/>
              <p:cNvPicPr/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0" y="0"/>
                <a:ext cx="729" cy="729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183304" name="文本框 183303"/>
              <p:cNvSpPr txBox="1"/>
              <p:nvPr/>
            </p:nvSpPr>
            <p:spPr>
              <a:xfrm>
                <a:off x="107" y="106"/>
                <a:ext cx="517" cy="51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ctr"/>
              <a:p>
                <a:pPr lvl="0" algn="ctr" eaLnBrk="1" hangingPunct="1"/>
                <a:endParaRPr lang="zh-CN" altLang="en-US" sz="1800" dirty="0"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183305" name="同心圆 7"/>
          <p:cNvSpPr/>
          <p:nvPr/>
        </p:nvSpPr>
        <p:spPr>
          <a:xfrm>
            <a:off x="9528175" y="1562100"/>
            <a:ext cx="438150" cy="438150"/>
          </a:xfrm>
          <a:custGeom>
            <a:avLst/>
            <a:gdLst/>
            <a:ahLst/>
            <a:cxnLst>
              <a:cxn ang="0">
                <a:pos x="0" y="580410"/>
              </a:cxn>
              <a:cxn ang="0">
                <a:pos x="580410" y="0"/>
              </a:cxn>
              <a:cxn ang="0">
                <a:pos x="1160820" y="580410"/>
              </a:cxn>
              <a:cxn ang="0">
                <a:pos x="580410" y="1160820"/>
              </a:cxn>
              <a:cxn ang="0">
                <a:pos x="0" y="580410"/>
              </a:cxn>
              <a:cxn ang="0">
                <a:pos x="104288" y="580410"/>
              </a:cxn>
              <a:cxn ang="0">
                <a:pos x="580410" y="1056532"/>
              </a:cxn>
              <a:cxn ang="0">
                <a:pos x="1056532" y="580410"/>
              </a:cxn>
              <a:cxn ang="0">
                <a:pos x="580410" y="104288"/>
              </a:cxn>
              <a:cxn ang="0">
                <a:pos x="104288" y="580410"/>
              </a:cxn>
            </a:cxnLst>
            <a:pathLst>
              <a:path w="1160820" h="1160820">
                <a:moveTo>
                  <a:pt x="0" y="580410"/>
                </a:moveTo>
                <a:cubicBezTo>
                  <a:pt x="0" y="259858"/>
                  <a:pt x="259858" y="0"/>
                  <a:pt x="580410" y="0"/>
                </a:cubicBezTo>
                <a:cubicBezTo>
                  <a:pt x="900962" y="0"/>
                  <a:pt x="1160820" y="259858"/>
                  <a:pt x="1160820" y="580410"/>
                </a:cubicBezTo>
                <a:cubicBezTo>
                  <a:pt x="1160820" y="900962"/>
                  <a:pt x="900962" y="1160820"/>
                  <a:pt x="580410" y="1160820"/>
                </a:cubicBezTo>
                <a:cubicBezTo>
                  <a:pt x="259858" y="1160820"/>
                  <a:pt x="0" y="900962"/>
                  <a:pt x="0" y="580410"/>
                </a:cubicBezTo>
                <a:close/>
                <a:moveTo>
                  <a:pt x="104288" y="580410"/>
                </a:moveTo>
                <a:cubicBezTo>
                  <a:pt x="104288" y="843365"/>
                  <a:pt x="317455" y="1056532"/>
                  <a:pt x="580410" y="1056532"/>
                </a:cubicBezTo>
                <a:cubicBezTo>
                  <a:pt x="843365" y="1056532"/>
                  <a:pt x="1056532" y="843365"/>
                  <a:pt x="1056532" y="580410"/>
                </a:cubicBezTo>
                <a:cubicBezTo>
                  <a:pt x="1056532" y="317455"/>
                  <a:pt x="843365" y="104288"/>
                  <a:pt x="580410" y="104288"/>
                </a:cubicBezTo>
                <a:cubicBezTo>
                  <a:pt x="317455" y="104288"/>
                  <a:pt x="104288" y="317455"/>
                  <a:pt x="104288" y="580410"/>
                </a:cubicBezTo>
                <a:close/>
              </a:path>
            </a:pathLst>
          </a:custGeom>
          <a:solidFill>
            <a:srgbClr val="00B0F0">
              <a:alpha val="40999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83306" name="同心圆 8"/>
          <p:cNvSpPr/>
          <p:nvPr/>
        </p:nvSpPr>
        <p:spPr>
          <a:xfrm>
            <a:off x="8616950" y="692150"/>
            <a:ext cx="431800" cy="431800"/>
          </a:xfrm>
          <a:custGeom>
            <a:avLst/>
            <a:gdLst/>
            <a:ahLst/>
            <a:cxnLst>
              <a:cxn ang="0">
                <a:pos x="0" y="571492"/>
              </a:cxn>
              <a:cxn ang="0">
                <a:pos x="571492" y="0"/>
              </a:cxn>
              <a:cxn ang="0">
                <a:pos x="1142984" y="571492"/>
              </a:cxn>
              <a:cxn ang="0">
                <a:pos x="571492" y="1142984"/>
              </a:cxn>
              <a:cxn ang="0">
                <a:pos x="0" y="571492"/>
              </a:cxn>
              <a:cxn ang="0">
                <a:pos x="68648" y="571492"/>
              </a:cxn>
              <a:cxn ang="0">
                <a:pos x="571492" y="1074336"/>
              </a:cxn>
              <a:cxn ang="0">
                <a:pos x="1074336" y="571492"/>
              </a:cxn>
              <a:cxn ang="0">
                <a:pos x="571492" y="68648"/>
              </a:cxn>
              <a:cxn ang="0">
                <a:pos x="68648" y="571492"/>
              </a:cxn>
            </a:cxnLst>
            <a:pathLst>
              <a:path w="1142984" h="1142984">
                <a:moveTo>
                  <a:pt x="0" y="571492"/>
                </a:moveTo>
                <a:cubicBezTo>
                  <a:pt x="0" y="255866"/>
                  <a:pt x="255866" y="0"/>
                  <a:pt x="571492" y="0"/>
                </a:cubicBezTo>
                <a:cubicBezTo>
                  <a:pt x="887118" y="0"/>
                  <a:pt x="1142984" y="255866"/>
                  <a:pt x="1142984" y="571492"/>
                </a:cubicBezTo>
                <a:cubicBezTo>
                  <a:pt x="1142984" y="887118"/>
                  <a:pt x="887118" y="1142984"/>
                  <a:pt x="571492" y="1142984"/>
                </a:cubicBezTo>
                <a:cubicBezTo>
                  <a:pt x="255866" y="1142984"/>
                  <a:pt x="0" y="887118"/>
                  <a:pt x="0" y="571492"/>
                </a:cubicBezTo>
                <a:close/>
                <a:moveTo>
                  <a:pt x="68648" y="571492"/>
                </a:moveTo>
                <a:cubicBezTo>
                  <a:pt x="68648" y="849205"/>
                  <a:pt x="293779" y="1074336"/>
                  <a:pt x="571492" y="1074336"/>
                </a:cubicBezTo>
                <a:cubicBezTo>
                  <a:pt x="849205" y="1074336"/>
                  <a:pt x="1074336" y="849205"/>
                  <a:pt x="1074336" y="571492"/>
                </a:cubicBezTo>
                <a:cubicBezTo>
                  <a:pt x="1074336" y="293779"/>
                  <a:pt x="849205" y="68648"/>
                  <a:pt x="571492" y="68648"/>
                </a:cubicBezTo>
                <a:cubicBezTo>
                  <a:pt x="293779" y="68648"/>
                  <a:pt x="68648" y="293779"/>
                  <a:pt x="68648" y="571492"/>
                </a:cubicBezTo>
                <a:close/>
              </a:path>
            </a:pathLst>
          </a:custGeom>
          <a:solidFill>
            <a:srgbClr val="00B0F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83307" name="同心圆 9"/>
          <p:cNvSpPr/>
          <p:nvPr/>
        </p:nvSpPr>
        <p:spPr>
          <a:xfrm>
            <a:off x="10402888" y="1435100"/>
            <a:ext cx="350837" cy="350838"/>
          </a:xfrm>
          <a:custGeom>
            <a:avLst/>
            <a:gdLst/>
            <a:ahLst/>
            <a:cxnLst>
              <a:cxn ang="0">
                <a:pos x="0" y="464347"/>
              </a:cxn>
              <a:cxn ang="0">
                <a:pos x="464347" y="0"/>
              </a:cxn>
              <a:cxn ang="0">
                <a:pos x="928694" y="464347"/>
              </a:cxn>
              <a:cxn ang="0">
                <a:pos x="464347" y="928694"/>
              </a:cxn>
              <a:cxn ang="0">
                <a:pos x="0" y="464347"/>
              </a:cxn>
              <a:cxn ang="0">
                <a:pos x="83434" y="464347"/>
              </a:cxn>
              <a:cxn ang="0">
                <a:pos x="464347" y="845260"/>
              </a:cxn>
              <a:cxn ang="0">
                <a:pos x="845260" y="464347"/>
              </a:cxn>
              <a:cxn ang="0">
                <a:pos x="464347" y="83434"/>
              </a:cxn>
              <a:cxn ang="0">
                <a:pos x="83434" y="464347"/>
              </a:cxn>
            </a:cxnLst>
            <a:pathLst>
              <a:path w="928694" h="928694">
                <a:moveTo>
                  <a:pt x="0" y="464347"/>
                </a:moveTo>
                <a:cubicBezTo>
                  <a:pt x="0" y="207895"/>
                  <a:pt x="207895" y="0"/>
                  <a:pt x="464347" y="0"/>
                </a:cubicBezTo>
                <a:cubicBezTo>
                  <a:pt x="720799" y="0"/>
                  <a:pt x="928694" y="207895"/>
                  <a:pt x="928694" y="464347"/>
                </a:cubicBezTo>
                <a:cubicBezTo>
                  <a:pt x="928694" y="720799"/>
                  <a:pt x="720799" y="928694"/>
                  <a:pt x="464347" y="928694"/>
                </a:cubicBezTo>
                <a:cubicBezTo>
                  <a:pt x="207895" y="928694"/>
                  <a:pt x="0" y="720799"/>
                  <a:pt x="0" y="464347"/>
                </a:cubicBezTo>
                <a:close/>
                <a:moveTo>
                  <a:pt x="83434" y="464347"/>
                </a:moveTo>
                <a:cubicBezTo>
                  <a:pt x="83434" y="674719"/>
                  <a:pt x="253975" y="845260"/>
                  <a:pt x="464347" y="845260"/>
                </a:cubicBezTo>
                <a:cubicBezTo>
                  <a:pt x="674719" y="845260"/>
                  <a:pt x="845260" y="674719"/>
                  <a:pt x="845260" y="464347"/>
                </a:cubicBezTo>
                <a:cubicBezTo>
                  <a:pt x="845260" y="253975"/>
                  <a:pt x="674719" y="83434"/>
                  <a:pt x="464347" y="83434"/>
                </a:cubicBezTo>
                <a:cubicBezTo>
                  <a:pt x="253975" y="83434"/>
                  <a:pt x="83434" y="253975"/>
                  <a:pt x="83434" y="464347"/>
                </a:cubicBezTo>
                <a:close/>
              </a:path>
            </a:pathLst>
          </a:custGeom>
          <a:solidFill>
            <a:srgbClr val="00B0F0">
              <a:alpha val="71999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83308" name="圆角矩形 10"/>
          <p:cNvSpPr/>
          <p:nvPr/>
        </p:nvSpPr>
        <p:spPr>
          <a:xfrm>
            <a:off x="1524000" y="-455612"/>
            <a:ext cx="9144000" cy="7313612"/>
          </a:xfrm>
          <a:prstGeom prst="roundRect">
            <a:avLst>
              <a:gd name="adj" fmla="val 4347"/>
            </a:avLst>
          </a:prstGeom>
          <a:solidFill>
            <a:srgbClr val="0099FF">
              <a:alpha val="9000"/>
            </a:srgbClr>
          </a:solidFill>
          <a:ln w="9525">
            <a:noFill/>
          </a:ln>
        </p:spPr>
        <p:txBody>
          <a:bodyPr anchor="ctr"/>
          <a:p>
            <a:pPr lvl="0" algn="ctr" eaLnBrk="1" hangingPunct="1"/>
            <a:endParaRPr lang="zh-CN" altLang="en-US" sz="1800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83309" name="文本框 183308"/>
          <p:cNvSpPr txBox="1"/>
          <p:nvPr/>
        </p:nvSpPr>
        <p:spPr>
          <a:xfrm>
            <a:off x="2424113" y="1484313"/>
            <a:ext cx="7669212" cy="26517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en-US" altLang="zh-CN" sz="2800" b="1" dirty="0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12</a:t>
            </a:r>
            <a:r>
              <a:rPr lang="zh-CN" altLang="en-US" sz="2800" b="1" dirty="0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在参加宴请中</a:t>
            </a:r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,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应等</a:t>
            </a:r>
            <a:r>
              <a:rPr lang="zh-CN" altLang="en-US" sz="2800" b="1" u="sng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　       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坐定后，方可入座。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A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、主人 	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B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、长者 	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C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、女士	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D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、小孩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83310" name="文本框 183309"/>
          <p:cNvSpPr txBox="1"/>
          <p:nvPr/>
        </p:nvSpPr>
        <p:spPr>
          <a:xfrm>
            <a:off x="7032625" y="4221163"/>
            <a:ext cx="1485900" cy="64008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lvl="0" eaLnBrk="1" hangingPunct="1"/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答案：</a:t>
            </a:r>
            <a:r>
              <a:rPr lang="en-US" altLang="zh-CN" sz="3600" b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A</a:t>
            </a:r>
            <a:endParaRPr lang="en-US" altLang="zh-CN" sz="3600" b="1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10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83310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3310" grpId="0" build="allAtOnce"/>
    </p:bld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4322" name="同心圆 3"/>
          <p:cNvSpPr/>
          <p:nvPr/>
        </p:nvSpPr>
        <p:spPr>
          <a:xfrm>
            <a:off x="1881188" y="2857500"/>
            <a:ext cx="2643187" cy="2643188"/>
          </a:xfrm>
          <a:custGeom>
            <a:avLst/>
            <a:gdLst>
              <a:gd name="txL" fmla="*/ 0 w 2643206"/>
              <a:gd name="txT" fmla="*/ 0 h 2643206"/>
              <a:gd name="txR" fmla="*/ 2643206 w 2643206"/>
              <a:gd name="txB" fmla="*/ 2643206 h 2643206"/>
            </a:gdLst>
            <a:ahLst/>
            <a:cxnLst>
              <a:cxn ang="0">
                <a:pos x="0" y="1321603"/>
              </a:cxn>
              <a:cxn ang="0">
                <a:pos x="1321603" y="0"/>
              </a:cxn>
              <a:cxn ang="0">
                <a:pos x="2643206" y="1321603"/>
              </a:cxn>
              <a:cxn ang="0">
                <a:pos x="1321603" y="2643206"/>
              </a:cxn>
              <a:cxn ang="0">
                <a:pos x="0" y="1321603"/>
              </a:cxn>
              <a:cxn ang="0">
                <a:pos x="237466" y="1321603"/>
              </a:cxn>
              <a:cxn ang="0">
                <a:pos x="1321603" y="2405740"/>
              </a:cxn>
              <a:cxn ang="0">
                <a:pos x="2405740" y="1321603"/>
              </a:cxn>
              <a:cxn ang="0">
                <a:pos x="1321603" y="237466"/>
              </a:cxn>
              <a:cxn ang="0">
                <a:pos x="237466" y="1321603"/>
              </a:cxn>
            </a:cxnLst>
            <a:rect l="txL" t="txT" r="txR" b="txB"/>
            <a:pathLst>
              <a:path w="2643206" h="2643206">
                <a:moveTo>
                  <a:pt x="0" y="1321603"/>
                </a:moveTo>
                <a:cubicBezTo>
                  <a:pt x="0" y="591702"/>
                  <a:pt x="591702" y="0"/>
                  <a:pt x="1321603" y="0"/>
                </a:cubicBezTo>
                <a:cubicBezTo>
                  <a:pt x="2051504" y="0"/>
                  <a:pt x="2643206" y="591702"/>
                  <a:pt x="2643206" y="1321603"/>
                </a:cubicBezTo>
                <a:cubicBezTo>
                  <a:pt x="2643206" y="2051504"/>
                  <a:pt x="2051504" y="2643206"/>
                  <a:pt x="1321603" y="2643206"/>
                </a:cubicBezTo>
                <a:cubicBezTo>
                  <a:pt x="591702" y="2643206"/>
                  <a:pt x="0" y="2051504"/>
                  <a:pt x="0" y="1321603"/>
                </a:cubicBezTo>
                <a:close/>
                <a:moveTo>
                  <a:pt x="237466" y="1321603"/>
                </a:moveTo>
                <a:cubicBezTo>
                  <a:pt x="237466" y="1920355"/>
                  <a:pt x="722851" y="2405740"/>
                  <a:pt x="1321603" y="2405740"/>
                </a:cubicBezTo>
                <a:cubicBezTo>
                  <a:pt x="1920355" y="2405740"/>
                  <a:pt x="2405740" y="1920355"/>
                  <a:pt x="2405740" y="1321603"/>
                </a:cubicBezTo>
                <a:cubicBezTo>
                  <a:pt x="2405740" y="722851"/>
                  <a:pt x="1920355" y="237466"/>
                  <a:pt x="1321603" y="237466"/>
                </a:cubicBezTo>
                <a:cubicBezTo>
                  <a:pt x="722851" y="237466"/>
                  <a:pt x="237466" y="722851"/>
                  <a:pt x="237466" y="1321603"/>
                </a:cubicBezTo>
                <a:close/>
              </a:path>
            </a:pathLst>
          </a:custGeom>
          <a:solidFill>
            <a:schemeClr val="bg1">
              <a:alpha val="14999"/>
            </a:schemeClr>
          </a:solidFill>
          <a:ln w="9525">
            <a:noFill/>
          </a:ln>
        </p:spPr>
        <p:txBody>
          <a:bodyPr anchor="ctr"/>
          <a:p>
            <a:pPr lvl="0" algn="ctr" eaLnBrk="1" hangingPunct="1"/>
            <a:r>
              <a:rPr lang="zh-CN" altLang="en-US" sz="1800">
                <a:latin typeface="Calibri" panose="020F0502020204030204" pitchFamily="34" charset="0"/>
                <a:ea typeface="宋体" panose="02010600030101010101" pitchFamily="2" charset="-122"/>
              </a:rPr>
              <a:t> </a:t>
            </a:r>
            <a:endParaRPr lang="zh-CN" altLang="en-US" sz="18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grpSp>
        <p:nvGrpSpPr>
          <p:cNvPr id="184323" name="组合 184322"/>
          <p:cNvGrpSpPr/>
          <p:nvPr/>
        </p:nvGrpSpPr>
        <p:grpSpPr>
          <a:xfrm>
            <a:off x="1252538" y="1393825"/>
            <a:ext cx="1098550" cy="4914900"/>
            <a:chOff x="0" y="0"/>
            <a:chExt cx="694" cy="3096"/>
          </a:xfrm>
        </p:grpSpPr>
        <p:sp>
          <p:nvSpPr>
            <p:cNvPr id="184324" name="同心圆 4"/>
            <p:cNvSpPr/>
            <p:nvPr/>
          </p:nvSpPr>
          <p:spPr>
            <a:xfrm>
              <a:off x="0" y="0"/>
              <a:ext cx="608" cy="607"/>
            </a:xfrm>
            <a:custGeom>
              <a:avLst/>
              <a:gdLst/>
              <a:ahLst/>
              <a:cxnLst>
                <a:cxn ang="0">
                  <a:pos x="0" y="964413"/>
                </a:cxn>
                <a:cxn ang="0">
                  <a:pos x="964413" y="0"/>
                </a:cxn>
                <a:cxn ang="0">
                  <a:pos x="1928826" y="964413"/>
                </a:cxn>
                <a:cxn ang="0">
                  <a:pos x="964413" y="1928826"/>
                </a:cxn>
                <a:cxn ang="0">
                  <a:pos x="0" y="964413"/>
                </a:cxn>
                <a:cxn ang="0">
                  <a:pos x="173286" y="964413"/>
                </a:cxn>
                <a:cxn ang="0">
                  <a:pos x="964413" y="1755540"/>
                </a:cxn>
                <a:cxn ang="0">
                  <a:pos x="1755540" y="964413"/>
                </a:cxn>
                <a:cxn ang="0">
                  <a:pos x="964413" y="173286"/>
                </a:cxn>
                <a:cxn ang="0">
                  <a:pos x="173286" y="964413"/>
                </a:cxn>
              </a:cxnLst>
              <a:pathLst>
                <a:path w="1928826" h="1928826">
                  <a:moveTo>
                    <a:pt x="0" y="964413"/>
                  </a:moveTo>
                  <a:cubicBezTo>
                    <a:pt x="0" y="431782"/>
                    <a:pt x="431782" y="0"/>
                    <a:pt x="964413" y="0"/>
                  </a:cubicBezTo>
                  <a:cubicBezTo>
                    <a:pt x="1497044" y="0"/>
                    <a:pt x="1928826" y="431782"/>
                    <a:pt x="1928826" y="964413"/>
                  </a:cubicBezTo>
                  <a:cubicBezTo>
                    <a:pt x="1928826" y="1497044"/>
                    <a:pt x="1497044" y="1928826"/>
                    <a:pt x="964413" y="1928826"/>
                  </a:cubicBezTo>
                  <a:cubicBezTo>
                    <a:pt x="431782" y="1928826"/>
                    <a:pt x="0" y="1497044"/>
                    <a:pt x="0" y="964413"/>
                  </a:cubicBezTo>
                  <a:close/>
                  <a:moveTo>
                    <a:pt x="173286" y="964413"/>
                  </a:moveTo>
                  <a:cubicBezTo>
                    <a:pt x="173286" y="1401340"/>
                    <a:pt x="527486" y="1755540"/>
                    <a:pt x="964413" y="1755540"/>
                  </a:cubicBezTo>
                  <a:cubicBezTo>
                    <a:pt x="1401340" y="1755540"/>
                    <a:pt x="1755540" y="1401340"/>
                    <a:pt x="1755540" y="964413"/>
                  </a:cubicBezTo>
                  <a:cubicBezTo>
                    <a:pt x="1755540" y="527486"/>
                    <a:pt x="1401340" y="173286"/>
                    <a:pt x="964413" y="173286"/>
                  </a:cubicBezTo>
                  <a:cubicBezTo>
                    <a:pt x="527486" y="173286"/>
                    <a:pt x="173286" y="527486"/>
                    <a:pt x="173286" y="964413"/>
                  </a:cubicBezTo>
                  <a:close/>
                </a:path>
              </a:pathLst>
            </a:custGeom>
            <a:solidFill>
              <a:srgbClr val="00B0F0">
                <a:alpha val="37999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4325" name="同心圆 5"/>
            <p:cNvSpPr/>
            <p:nvPr/>
          </p:nvSpPr>
          <p:spPr>
            <a:xfrm>
              <a:off x="59" y="2780"/>
              <a:ext cx="317" cy="316"/>
            </a:xfrm>
            <a:custGeom>
              <a:avLst/>
              <a:gdLst/>
              <a:ahLst/>
              <a:cxnLst>
                <a:cxn ang="0">
                  <a:pos x="0" y="722443"/>
                </a:cxn>
                <a:cxn ang="0">
                  <a:pos x="722443" y="0"/>
                </a:cxn>
                <a:cxn ang="0">
                  <a:pos x="1444886" y="722443"/>
                </a:cxn>
                <a:cxn ang="0">
                  <a:pos x="722443" y="1444886"/>
                </a:cxn>
                <a:cxn ang="0">
                  <a:pos x="0" y="722443"/>
                </a:cxn>
                <a:cxn ang="0">
                  <a:pos x="129809" y="722443"/>
                </a:cxn>
                <a:cxn ang="0">
                  <a:pos x="722443" y="1315077"/>
                </a:cxn>
                <a:cxn ang="0">
                  <a:pos x="1315077" y="722443"/>
                </a:cxn>
                <a:cxn ang="0">
                  <a:pos x="722443" y="129809"/>
                </a:cxn>
                <a:cxn ang="0">
                  <a:pos x="129809" y="722443"/>
                </a:cxn>
              </a:cxnLst>
              <a:pathLst>
                <a:path w="1444886" h="1444886">
                  <a:moveTo>
                    <a:pt x="0" y="722443"/>
                  </a:moveTo>
                  <a:cubicBezTo>
                    <a:pt x="0" y="323449"/>
                    <a:pt x="323449" y="0"/>
                    <a:pt x="722443" y="0"/>
                  </a:cubicBezTo>
                  <a:cubicBezTo>
                    <a:pt x="1121437" y="0"/>
                    <a:pt x="1444886" y="323449"/>
                    <a:pt x="1444886" y="722443"/>
                  </a:cubicBezTo>
                  <a:cubicBezTo>
                    <a:pt x="1444886" y="1121437"/>
                    <a:pt x="1121437" y="1444886"/>
                    <a:pt x="722443" y="1444886"/>
                  </a:cubicBezTo>
                  <a:cubicBezTo>
                    <a:pt x="323449" y="1444886"/>
                    <a:pt x="0" y="1121437"/>
                    <a:pt x="0" y="722443"/>
                  </a:cubicBezTo>
                  <a:close/>
                  <a:moveTo>
                    <a:pt x="129809" y="722443"/>
                  </a:moveTo>
                  <a:cubicBezTo>
                    <a:pt x="129809" y="1049746"/>
                    <a:pt x="395140" y="1315077"/>
                    <a:pt x="722443" y="1315077"/>
                  </a:cubicBezTo>
                  <a:cubicBezTo>
                    <a:pt x="1049746" y="1315077"/>
                    <a:pt x="1315077" y="1049746"/>
                    <a:pt x="1315077" y="722443"/>
                  </a:cubicBezTo>
                  <a:cubicBezTo>
                    <a:pt x="1315077" y="395140"/>
                    <a:pt x="1049746" y="129809"/>
                    <a:pt x="722443" y="129809"/>
                  </a:cubicBezTo>
                  <a:cubicBezTo>
                    <a:pt x="395140" y="129809"/>
                    <a:pt x="129809" y="395140"/>
                    <a:pt x="129809" y="722443"/>
                  </a:cubicBezTo>
                  <a:close/>
                </a:path>
              </a:pathLst>
            </a:custGeom>
            <a:solidFill>
              <a:srgbClr val="00B0F0">
                <a:alpha val="26999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184326" name="组合 184325"/>
            <p:cNvGrpSpPr/>
            <p:nvPr/>
          </p:nvGrpSpPr>
          <p:grpSpPr>
            <a:xfrm>
              <a:off x="422" y="692"/>
              <a:ext cx="272" cy="272"/>
              <a:chOff x="0" y="0"/>
              <a:chExt cx="729" cy="729"/>
            </a:xfrm>
          </p:grpSpPr>
          <p:pic>
            <p:nvPicPr>
              <p:cNvPr id="184327" name="同心圆 6"/>
              <p:cNvPicPr/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0" y="0"/>
                <a:ext cx="729" cy="729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184328" name="文本框 184327"/>
              <p:cNvSpPr txBox="1"/>
              <p:nvPr/>
            </p:nvSpPr>
            <p:spPr>
              <a:xfrm>
                <a:off x="107" y="106"/>
                <a:ext cx="517" cy="51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ctr"/>
              <a:p>
                <a:pPr lvl="0" algn="ctr" eaLnBrk="1" hangingPunct="1"/>
                <a:endParaRPr lang="zh-CN" altLang="en-US" sz="1800" dirty="0"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184329" name="同心圆 7"/>
          <p:cNvSpPr/>
          <p:nvPr/>
        </p:nvSpPr>
        <p:spPr>
          <a:xfrm>
            <a:off x="9528175" y="1562100"/>
            <a:ext cx="438150" cy="438150"/>
          </a:xfrm>
          <a:custGeom>
            <a:avLst/>
            <a:gdLst/>
            <a:ahLst/>
            <a:cxnLst>
              <a:cxn ang="0">
                <a:pos x="0" y="580410"/>
              </a:cxn>
              <a:cxn ang="0">
                <a:pos x="580410" y="0"/>
              </a:cxn>
              <a:cxn ang="0">
                <a:pos x="1160820" y="580410"/>
              </a:cxn>
              <a:cxn ang="0">
                <a:pos x="580410" y="1160820"/>
              </a:cxn>
              <a:cxn ang="0">
                <a:pos x="0" y="580410"/>
              </a:cxn>
              <a:cxn ang="0">
                <a:pos x="104288" y="580410"/>
              </a:cxn>
              <a:cxn ang="0">
                <a:pos x="580410" y="1056532"/>
              </a:cxn>
              <a:cxn ang="0">
                <a:pos x="1056532" y="580410"/>
              </a:cxn>
              <a:cxn ang="0">
                <a:pos x="580410" y="104288"/>
              </a:cxn>
              <a:cxn ang="0">
                <a:pos x="104288" y="580410"/>
              </a:cxn>
            </a:cxnLst>
            <a:pathLst>
              <a:path w="1160820" h="1160820">
                <a:moveTo>
                  <a:pt x="0" y="580410"/>
                </a:moveTo>
                <a:cubicBezTo>
                  <a:pt x="0" y="259858"/>
                  <a:pt x="259858" y="0"/>
                  <a:pt x="580410" y="0"/>
                </a:cubicBezTo>
                <a:cubicBezTo>
                  <a:pt x="900962" y="0"/>
                  <a:pt x="1160820" y="259858"/>
                  <a:pt x="1160820" y="580410"/>
                </a:cubicBezTo>
                <a:cubicBezTo>
                  <a:pt x="1160820" y="900962"/>
                  <a:pt x="900962" y="1160820"/>
                  <a:pt x="580410" y="1160820"/>
                </a:cubicBezTo>
                <a:cubicBezTo>
                  <a:pt x="259858" y="1160820"/>
                  <a:pt x="0" y="900962"/>
                  <a:pt x="0" y="580410"/>
                </a:cubicBezTo>
                <a:close/>
                <a:moveTo>
                  <a:pt x="104288" y="580410"/>
                </a:moveTo>
                <a:cubicBezTo>
                  <a:pt x="104288" y="843365"/>
                  <a:pt x="317455" y="1056532"/>
                  <a:pt x="580410" y="1056532"/>
                </a:cubicBezTo>
                <a:cubicBezTo>
                  <a:pt x="843365" y="1056532"/>
                  <a:pt x="1056532" y="843365"/>
                  <a:pt x="1056532" y="580410"/>
                </a:cubicBezTo>
                <a:cubicBezTo>
                  <a:pt x="1056532" y="317455"/>
                  <a:pt x="843365" y="104288"/>
                  <a:pt x="580410" y="104288"/>
                </a:cubicBezTo>
                <a:cubicBezTo>
                  <a:pt x="317455" y="104288"/>
                  <a:pt x="104288" y="317455"/>
                  <a:pt x="104288" y="580410"/>
                </a:cubicBezTo>
                <a:close/>
              </a:path>
            </a:pathLst>
          </a:custGeom>
          <a:solidFill>
            <a:srgbClr val="00B0F0">
              <a:alpha val="40999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84330" name="同心圆 8"/>
          <p:cNvSpPr/>
          <p:nvPr/>
        </p:nvSpPr>
        <p:spPr>
          <a:xfrm>
            <a:off x="8616950" y="692150"/>
            <a:ext cx="431800" cy="431800"/>
          </a:xfrm>
          <a:custGeom>
            <a:avLst/>
            <a:gdLst/>
            <a:ahLst/>
            <a:cxnLst>
              <a:cxn ang="0">
                <a:pos x="0" y="571492"/>
              </a:cxn>
              <a:cxn ang="0">
                <a:pos x="571492" y="0"/>
              </a:cxn>
              <a:cxn ang="0">
                <a:pos x="1142984" y="571492"/>
              </a:cxn>
              <a:cxn ang="0">
                <a:pos x="571492" y="1142984"/>
              </a:cxn>
              <a:cxn ang="0">
                <a:pos x="0" y="571492"/>
              </a:cxn>
              <a:cxn ang="0">
                <a:pos x="68648" y="571492"/>
              </a:cxn>
              <a:cxn ang="0">
                <a:pos x="571492" y="1074336"/>
              </a:cxn>
              <a:cxn ang="0">
                <a:pos x="1074336" y="571492"/>
              </a:cxn>
              <a:cxn ang="0">
                <a:pos x="571492" y="68648"/>
              </a:cxn>
              <a:cxn ang="0">
                <a:pos x="68648" y="571492"/>
              </a:cxn>
            </a:cxnLst>
            <a:pathLst>
              <a:path w="1142984" h="1142984">
                <a:moveTo>
                  <a:pt x="0" y="571492"/>
                </a:moveTo>
                <a:cubicBezTo>
                  <a:pt x="0" y="255866"/>
                  <a:pt x="255866" y="0"/>
                  <a:pt x="571492" y="0"/>
                </a:cubicBezTo>
                <a:cubicBezTo>
                  <a:pt x="887118" y="0"/>
                  <a:pt x="1142984" y="255866"/>
                  <a:pt x="1142984" y="571492"/>
                </a:cubicBezTo>
                <a:cubicBezTo>
                  <a:pt x="1142984" y="887118"/>
                  <a:pt x="887118" y="1142984"/>
                  <a:pt x="571492" y="1142984"/>
                </a:cubicBezTo>
                <a:cubicBezTo>
                  <a:pt x="255866" y="1142984"/>
                  <a:pt x="0" y="887118"/>
                  <a:pt x="0" y="571492"/>
                </a:cubicBezTo>
                <a:close/>
                <a:moveTo>
                  <a:pt x="68648" y="571492"/>
                </a:moveTo>
                <a:cubicBezTo>
                  <a:pt x="68648" y="849205"/>
                  <a:pt x="293779" y="1074336"/>
                  <a:pt x="571492" y="1074336"/>
                </a:cubicBezTo>
                <a:cubicBezTo>
                  <a:pt x="849205" y="1074336"/>
                  <a:pt x="1074336" y="849205"/>
                  <a:pt x="1074336" y="571492"/>
                </a:cubicBezTo>
                <a:cubicBezTo>
                  <a:pt x="1074336" y="293779"/>
                  <a:pt x="849205" y="68648"/>
                  <a:pt x="571492" y="68648"/>
                </a:cubicBezTo>
                <a:cubicBezTo>
                  <a:pt x="293779" y="68648"/>
                  <a:pt x="68648" y="293779"/>
                  <a:pt x="68648" y="571492"/>
                </a:cubicBezTo>
                <a:close/>
              </a:path>
            </a:pathLst>
          </a:custGeom>
          <a:solidFill>
            <a:srgbClr val="00B0F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84331" name="同心圆 9"/>
          <p:cNvSpPr/>
          <p:nvPr/>
        </p:nvSpPr>
        <p:spPr>
          <a:xfrm>
            <a:off x="10402888" y="1435100"/>
            <a:ext cx="350837" cy="350838"/>
          </a:xfrm>
          <a:custGeom>
            <a:avLst/>
            <a:gdLst/>
            <a:ahLst/>
            <a:cxnLst>
              <a:cxn ang="0">
                <a:pos x="0" y="464347"/>
              </a:cxn>
              <a:cxn ang="0">
                <a:pos x="464347" y="0"/>
              </a:cxn>
              <a:cxn ang="0">
                <a:pos x="928694" y="464347"/>
              </a:cxn>
              <a:cxn ang="0">
                <a:pos x="464347" y="928694"/>
              </a:cxn>
              <a:cxn ang="0">
                <a:pos x="0" y="464347"/>
              </a:cxn>
              <a:cxn ang="0">
                <a:pos x="83434" y="464347"/>
              </a:cxn>
              <a:cxn ang="0">
                <a:pos x="464347" y="845260"/>
              </a:cxn>
              <a:cxn ang="0">
                <a:pos x="845260" y="464347"/>
              </a:cxn>
              <a:cxn ang="0">
                <a:pos x="464347" y="83434"/>
              </a:cxn>
              <a:cxn ang="0">
                <a:pos x="83434" y="464347"/>
              </a:cxn>
            </a:cxnLst>
            <a:pathLst>
              <a:path w="928694" h="928694">
                <a:moveTo>
                  <a:pt x="0" y="464347"/>
                </a:moveTo>
                <a:cubicBezTo>
                  <a:pt x="0" y="207895"/>
                  <a:pt x="207895" y="0"/>
                  <a:pt x="464347" y="0"/>
                </a:cubicBezTo>
                <a:cubicBezTo>
                  <a:pt x="720799" y="0"/>
                  <a:pt x="928694" y="207895"/>
                  <a:pt x="928694" y="464347"/>
                </a:cubicBezTo>
                <a:cubicBezTo>
                  <a:pt x="928694" y="720799"/>
                  <a:pt x="720799" y="928694"/>
                  <a:pt x="464347" y="928694"/>
                </a:cubicBezTo>
                <a:cubicBezTo>
                  <a:pt x="207895" y="928694"/>
                  <a:pt x="0" y="720799"/>
                  <a:pt x="0" y="464347"/>
                </a:cubicBezTo>
                <a:close/>
                <a:moveTo>
                  <a:pt x="83434" y="464347"/>
                </a:moveTo>
                <a:cubicBezTo>
                  <a:pt x="83434" y="674719"/>
                  <a:pt x="253975" y="845260"/>
                  <a:pt x="464347" y="845260"/>
                </a:cubicBezTo>
                <a:cubicBezTo>
                  <a:pt x="674719" y="845260"/>
                  <a:pt x="845260" y="674719"/>
                  <a:pt x="845260" y="464347"/>
                </a:cubicBezTo>
                <a:cubicBezTo>
                  <a:pt x="845260" y="253975"/>
                  <a:pt x="674719" y="83434"/>
                  <a:pt x="464347" y="83434"/>
                </a:cubicBezTo>
                <a:cubicBezTo>
                  <a:pt x="253975" y="83434"/>
                  <a:pt x="83434" y="253975"/>
                  <a:pt x="83434" y="464347"/>
                </a:cubicBezTo>
                <a:close/>
              </a:path>
            </a:pathLst>
          </a:custGeom>
          <a:solidFill>
            <a:srgbClr val="00B0F0">
              <a:alpha val="71999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84332" name="圆角矩形 10"/>
          <p:cNvSpPr/>
          <p:nvPr/>
        </p:nvSpPr>
        <p:spPr>
          <a:xfrm>
            <a:off x="1524000" y="-455612"/>
            <a:ext cx="9144000" cy="7313612"/>
          </a:xfrm>
          <a:prstGeom prst="roundRect">
            <a:avLst>
              <a:gd name="adj" fmla="val 4347"/>
            </a:avLst>
          </a:prstGeom>
          <a:solidFill>
            <a:srgbClr val="0099FF">
              <a:alpha val="9000"/>
            </a:srgbClr>
          </a:solidFill>
          <a:ln w="9525">
            <a:noFill/>
          </a:ln>
        </p:spPr>
        <p:txBody>
          <a:bodyPr anchor="ctr"/>
          <a:p>
            <a:pPr lvl="0" algn="ctr" eaLnBrk="1" hangingPunct="1"/>
            <a:endParaRPr lang="zh-CN" altLang="en-US" sz="1800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84333" name="文本框 184332"/>
          <p:cNvSpPr txBox="1"/>
          <p:nvPr/>
        </p:nvSpPr>
        <p:spPr>
          <a:xfrm>
            <a:off x="2351088" y="1484313"/>
            <a:ext cx="7669212" cy="30784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13</a:t>
            </a:r>
            <a:r>
              <a:rPr lang="zh-CN" altLang="en-US" sz="2800" b="1" dirty="0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一般说来，上下级或长辈与晚辈之间通话时，应由</a:t>
            </a:r>
            <a:r>
              <a:rPr lang="zh-CN" altLang="en-US" sz="2800" b="1" u="sng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    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先挂断电话。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A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、上级或长辈   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B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、下级或晚辈   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C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、拨叫方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D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、主叫方 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/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5346" name="同心圆 3"/>
          <p:cNvSpPr/>
          <p:nvPr/>
        </p:nvSpPr>
        <p:spPr>
          <a:xfrm>
            <a:off x="1881188" y="2857500"/>
            <a:ext cx="2643187" cy="2643188"/>
          </a:xfrm>
          <a:custGeom>
            <a:avLst/>
            <a:gdLst>
              <a:gd name="txL" fmla="*/ 0 w 2643206"/>
              <a:gd name="txT" fmla="*/ 0 h 2643206"/>
              <a:gd name="txR" fmla="*/ 2643206 w 2643206"/>
              <a:gd name="txB" fmla="*/ 2643206 h 2643206"/>
            </a:gdLst>
            <a:ahLst/>
            <a:cxnLst>
              <a:cxn ang="0">
                <a:pos x="0" y="1321603"/>
              </a:cxn>
              <a:cxn ang="0">
                <a:pos x="1321603" y="0"/>
              </a:cxn>
              <a:cxn ang="0">
                <a:pos x="2643206" y="1321603"/>
              </a:cxn>
              <a:cxn ang="0">
                <a:pos x="1321603" y="2643206"/>
              </a:cxn>
              <a:cxn ang="0">
                <a:pos x="0" y="1321603"/>
              </a:cxn>
              <a:cxn ang="0">
                <a:pos x="237466" y="1321603"/>
              </a:cxn>
              <a:cxn ang="0">
                <a:pos x="1321603" y="2405740"/>
              </a:cxn>
              <a:cxn ang="0">
                <a:pos x="2405740" y="1321603"/>
              </a:cxn>
              <a:cxn ang="0">
                <a:pos x="1321603" y="237466"/>
              </a:cxn>
              <a:cxn ang="0">
                <a:pos x="237466" y="1321603"/>
              </a:cxn>
            </a:cxnLst>
            <a:rect l="txL" t="txT" r="txR" b="txB"/>
            <a:pathLst>
              <a:path w="2643206" h="2643206">
                <a:moveTo>
                  <a:pt x="0" y="1321603"/>
                </a:moveTo>
                <a:cubicBezTo>
                  <a:pt x="0" y="591702"/>
                  <a:pt x="591702" y="0"/>
                  <a:pt x="1321603" y="0"/>
                </a:cubicBezTo>
                <a:cubicBezTo>
                  <a:pt x="2051504" y="0"/>
                  <a:pt x="2643206" y="591702"/>
                  <a:pt x="2643206" y="1321603"/>
                </a:cubicBezTo>
                <a:cubicBezTo>
                  <a:pt x="2643206" y="2051504"/>
                  <a:pt x="2051504" y="2643206"/>
                  <a:pt x="1321603" y="2643206"/>
                </a:cubicBezTo>
                <a:cubicBezTo>
                  <a:pt x="591702" y="2643206"/>
                  <a:pt x="0" y="2051504"/>
                  <a:pt x="0" y="1321603"/>
                </a:cubicBezTo>
                <a:close/>
                <a:moveTo>
                  <a:pt x="237466" y="1321603"/>
                </a:moveTo>
                <a:cubicBezTo>
                  <a:pt x="237466" y="1920355"/>
                  <a:pt x="722851" y="2405740"/>
                  <a:pt x="1321603" y="2405740"/>
                </a:cubicBezTo>
                <a:cubicBezTo>
                  <a:pt x="1920355" y="2405740"/>
                  <a:pt x="2405740" y="1920355"/>
                  <a:pt x="2405740" y="1321603"/>
                </a:cubicBezTo>
                <a:cubicBezTo>
                  <a:pt x="2405740" y="722851"/>
                  <a:pt x="1920355" y="237466"/>
                  <a:pt x="1321603" y="237466"/>
                </a:cubicBezTo>
                <a:cubicBezTo>
                  <a:pt x="722851" y="237466"/>
                  <a:pt x="237466" y="722851"/>
                  <a:pt x="237466" y="1321603"/>
                </a:cubicBezTo>
                <a:close/>
              </a:path>
            </a:pathLst>
          </a:custGeom>
          <a:solidFill>
            <a:schemeClr val="bg1">
              <a:alpha val="14999"/>
            </a:schemeClr>
          </a:solidFill>
          <a:ln w="9525">
            <a:noFill/>
          </a:ln>
        </p:spPr>
        <p:txBody>
          <a:bodyPr anchor="ctr"/>
          <a:p>
            <a:pPr lvl="0" algn="ctr" eaLnBrk="1" hangingPunct="1"/>
            <a:r>
              <a:rPr lang="zh-CN" altLang="en-US" sz="1800">
                <a:latin typeface="Calibri" panose="020F0502020204030204" pitchFamily="34" charset="0"/>
                <a:ea typeface="宋体" panose="02010600030101010101" pitchFamily="2" charset="-122"/>
              </a:rPr>
              <a:t> </a:t>
            </a:r>
            <a:endParaRPr lang="zh-CN" altLang="en-US" sz="18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grpSp>
        <p:nvGrpSpPr>
          <p:cNvPr id="185347" name="组合 185346"/>
          <p:cNvGrpSpPr/>
          <p:nvPr/>
        </p:nvGrpSpPr>
        <p:grpSpPr>
          <a:xfrm>
            <a:off x="1252538" y="1393825"/>
            <a:ext cx="1098550" cy="4914900"/>
            <a:chOff x="0" y="0"/>
            <a:chExt cx="694" cy="3096"/>
          </a:xfrm>
        </p:grpSpPr>
        <p:sp>
          <p:nvSpPr>
            <p:cNvPr id="185348" name="同心圆 4"/>
            <p:cNvSpPr/>
            <p:nvPr/>
          </p:nvSpPr>
          <p:spPr>
            <a:xfrm>
              <a:off x="0" y="0"/>
              <a:ext cx="608" cy="607"/>
            </a:xfrm>
            <a:custGeom>
              <a:avLst/>
              <a:gdLst/>
              <a:ahLst/>
              <a:cxnLst>
                <a:cxn ang="0">
                  <a:pos x="0" y="964413"/>
                </a:cxn>
                <a:cxn ang="0">
                  <a:pos x="964413" y="0"/>
                </a:cxn>
                <a:cxn ang="0">
                  <a:pos x="1928826" y="964413"/>
                </a:cxn>
                <a:cxn ang="0">
                  <a:pos x="964413" y="1928826"/>
                </a:cxn>
                <a:cxn ang="0">
                  <a:pos x="0" y="964413"/>
                </a:cxn>
                <a:cxn ang="0">
                  <a:pos x="173286" y="964413"/>
                </a:cxn>
                <a:cxn ang="0">
                  <a:pos x="964413" y="1755540"/>
                </a:cxn>
                <a:cxn ang="0">
                  <a:pos x="1755540" y="964413"/>
                </a:cxn>
                <a:cxn ang="0">
                  <a:pos x="964413" y="173286"/>
                </a:cxn>
                <a:cxn ang="0">
                  <a:pos x="173286" y="964413"/>
                </a:cxn>
              </a:cxnLst>
              <a:pathLst>
                <a:path w="1928826" h="1928826">
                  <a:moveTo>
                    <a:pt x="0" y="964413"/>
                  </a:moveTo>
                  <a:cubicBezTo>
                    <a:pt x="0" y="431782"/>
                    <a:pt x="431782" y="0"/>
                    <a:pt x="964413" y="0"/>
                  </a:cubicBezTo>
                  <a:cubicBezTo>
                    <a:pt x="1497044" y="0"/>
                    <a:pt x="1928826" y="431782"/>
                    <a:pt x="1928826" y="964413"/>
                  </a:cubicBezTo>
                  <a:cubicBezTo>
                    <a:pt x="1928826" y="1497044"/>
                    <a:pt x="1497044" y="1928826"/>
                    <a:pt x="964413" y="1928826"/>
                  </a:cubicBezTo>
                  <a:cubicBezTo>
                    <a:pt x="431782" y="1928826"/>
                    <a:pt x="0" y="1497044"/>
                    <a:pt x="0" y="964413"/>
                  </a:cubicBezTo>
                  <a:close/>
                  <a:moveTo>
                    <a:pt x="173286" y="964413"/>
                  </a:moveTo>
                  <a:cubicBezTo>
                    <a:pt x="173286" y="1401340"/>
                    <a:pt x="527486" y="1755540"/>
                    <a:pt x="964413" y="1755540"/>
                  </a:cubicBezTo>
                  <a:cubicBezTo>
                    <a:pt x="1401340" y="1755540"/>
                    <a:pt x="1755540" y="1401340"/>
                    <a:pt x="1755540" y="964413"/>
                  </a:cubicBezTo>
                  <a:cubicBezTo>
                    <a:pt x="1755540" y="527486"/>
                    <a:pt x="1401340" y="173286"/>
                    <a:pt x="964413" y="173286"/>
                  </a:cubicBezTo>
                  <a:cubicBezTo>
                    <a:pt x="527486" y="173286"/>
                    <a:pt x="173286" y="527486"/>
                    <a:pt x="173286" y="964413"/>
                  </a:cubicBezTo>
                  <a:close/>
                </a:path>
              </a:pathLst>
            </a:custGeom>
            <a:solidFill>
              <a:srgbClr val="00B0F0">
                <a:alpha val="37999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5349" name="同心圆 5"/>
            <p:cNvSpPr/>
            <p:nvPr/>
          </p:nvSpPr>
          <p:spPr>
            <a:xfrm>
              <a:off x="59" y="2780"/>
              <a:ext cx="317" cy="316"/>
            </a:xfrm>
            <a:custGeom>
              <a:avLst/>
              <a:gdLst/>
              <a:ahLst/>
              <a:cxnLst>
                <a:cxn ang="0">
                  <a:pos x="0" y="722443"/>
                </a:cxn>
                <a:cxn ang="0">
                  <a:pos x="722443" y="0"/>
                </a:cxn>
                <a:cxn ang="0">
                  <a:pos x="1444886" y="722443"/>
                </a:cxn>
                <a:cxn ang="0">
                  <a:pos x="722443" y="1444886"/>
                </a:cxn>
                <a:cxn ang="0">
                  <a:pos x="0" y="722443"/>
                </a:cxn>
                <a:cxn ang="0">
                  <a:pos x="129809" y="722443"/>
                </a:cxn>
                <a:cxn ang="0">
                  <a:pos x="722443" y="1315077"/>
                </a:cxn>
                <a:cxn ang="0">
                  <a:pos x="1315077" y="722443"/>
                </a:cxn>
                <a:cxn ang="0">
                  <a:pos x="722443" y="129809"/>
                </a:cxn>
                <a:cxn ang="0">
                  <a:pos x="129809" y="722443"/>
                </a:cxn>
              </a:cxnLst>
              <a:pathLst>
                <a:path w="1444886" h="1444886">
                  <a:moveTo>
                    <a:pt x="0" y="722443"/>
                  </a:moveTo>
                  <a:cubicBezTo>
                    <a:pt x="0" y="323449"/>
                    <a:pt x="323449" y="0"/>
                    <a:pt x="722443" y="0"/>
                  </a:cubicBezTo>
                  <a:cubicBezTo>
                    <a:pt x="1121437" y="0"/>
                    <a:pt x="1444886" y="323449"/>
                    <a:pt x="1444886" y="722443"/>
                  </a:cubicBezTo>
                  <a:cubicBezTo>
                    <a:pt x="1444886" y="1121437"/>
                    <a:pt x="1121437" y="1444886"/>
                    <a:pt x="722443" y="1444886"/>
                  </a:cubicBezTo>
                  <a:cubicBezTo>
                    <a:pt x="323449" y="1444886"/>
                    <a:pt x="0" y="1121437"/>
                    <a:pt x="0" y="722443"/>
                  </a:cubicBezTo>
                  <a:close/>
                  <a:moveTo>
                    <a:pt x="129809" y="722443"/>
                  </a:moveTo>
                  <a:cubicBezTo>
                    <a:pt x="129809" y="1049746"/>
                    <a:pt x="395140" y="1315077"/>
                    <a:pt x="722443" y="1315077"/>
                  </a:cubicBezTo>
                  <a:cubicBezTo>
                    <a:pt x="1049746" y="1315077"/>
                    <a:pt x="1315077" y="1049746"/>
                    <a:pt x="1315077" y="722443"/>
                  </a:cubicBezTo>
                  <a:cubicBezTo>
                    <a:pt x="1315077" y="395140"/>
                    <a:pt x="1049746" y="129809"/>
                    <a:pt x="722443" y="129809"/>
                  </a:cubicBezTo>
                  <a:cubicBezTo>
                    <a:pt x="395140" y="129809"/>
                    <a:pt x="129809" y="395140"/>
                    <a:pt x="129809" y="722443"/>
                  </a:cubicBezTo>
                  <a:close/>
                </a:path>
              </a:pathLst>
            </a:custGeom>
            <a:solidFill>
              <a:srgbClr val="00B0F0">
                <a:alpha val="26999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185350" name="组合 185349"/>
            <p:cNvGrpSpPr/>
            <p:nvPr/>
          </p:nvGrpSpPr>
          <p:grpSpPr>
            <a:xfrm>
              <a:off x="422" y="692"/>
              <a:ext cx="272" cy="272"/>
              <a:chOff x="0" y="0"/>
              <a:chExt cx="729" cy="729"/>
            </a:xfrm>
          </p:grpSpPr>
          <p:pic>
            <p:nvPicPr>
              <p:cNvPr id="185351" name="同心圆 6"/>
              <p:cNvPicPr/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0" y="0"/>
                <a:ext cx="729" cy="729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185352" name="文本框 185351"/>
              <p:cNvSpPr txBox="1"/>
              <p:nvPr/>
            </p:nvSpPr>
            <p:spPr>
              <a:xfrm>
                <a:off x="107" y="106"/>
                <a:ext cx="517" cy="51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ctr"/>
              <a:p>
                <a:pPr lvl="0" algn="ctr" eaLnBrk="1" hangingPunct="1"/>
                <a:endParaRPr lang="zh-CN" altLang="en-US" sz="1800" dirty="0"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185353" name="同心圆 7"/>
          <p:cNvSpPr/>
          <p:nvPr/>
        </p:nvSpPr>
        <p:spPr>
          <a:xfrm>
            <a:off x="9528175" y="1562100"/>
            <a:ext cx="438150" cy="438150"/>
          </a:xfrm>
          <a:custGeom>
            <a:avLst/>
            <a:gdLst/>
            <a:ahLst/>
            <a:cxnLst>
              <a:cxn ang="0">
                <a:pos x="0" y="580410"/>
              </a:cxn>
              <a:cxn ang="0">
                <a:pos x="580410" y="0"/>
              </a:cxn>
              <a:cxn ang="0">
                <a:pos x="1160820" y="580410"/>
              </a:cxn>
              <a:cxn ang="0">
                <a:pos x="580410" y="1160820"/>
              </a:cxn>
              <a:cxn ang="0">
                <a:pos x="0" y="580410"/>
              </a:cxn>
              <a:cxn ang="0">
                <a:pos x="104288" y="580410"/>
              </a:cxn>
              <a:cxn ang="0">
                <a:pos x="580410" y="1056532"/>
              </a:cxn>
              <a:cxn ang="0">
                <a:pos x="1056532" y="580410"/>
              </a:cxn>
              <a:cxn ang="0">
                <a:pos x="580410" y="104288"/>
              </a:cxn>
              <a:cxn ang="0">
                <a:pos x="104288" y="580410"/>
              </a:cxn>
            </a:cxnLst>
            <a:pathLst>
              <a:path w="1160820" h="1160820">
                <a:moveTo>
                  <a:pt x="0" y="580410"/>
                </a:moveTo>
                <a:cubicBezTo>
                  <a:pt x="0" y="259858"/>
                  <a:pt x="259858" y="0"/>
                  <a:pt x="580410" y="0"/>
                </a:cubicBezTo>
                <a:cubicBezTo>
                  <a:pt x="900962" y="0"/>
                  <a:pt x="1160820" y="259858"/>
                  <a:pt x="1160820" y="580410"/>
                </a:cubicBezTo>
                <a:cubicBezTo>
                  <a:pt x="1160820" y="900962"/>
                  <a:pt x="900962" y="1160820"/>
                  <a:pt x="580410" y="1160820"/>
                </a:cubicBezTo>
                <a:cubicBezTo>
                  <a:pt x="259858" y="1160820"/>
                  <a:pt x="0" y="900962"/>
                  <a:pt x="0" y="580410"/>
                </a:cubicBezTo>
                <a:close/>
                <a:moveTo>
                  <a:pt x="104288" y="580410"/>
                </a:moveTo>
                <a:cubicBezTo>
                  <a:pt x="104288" y="843365"/>
                  <a:pt x="317455" y="1056532"/>
                  <a:pt x="580410" y="1056532"/>
                </a:cubicBezTo>
                <a:cubicBezTo>
                  <a:pt x="843365" y="1056532"/>
                  <a:pt x="1056532" y="843365"/>
                  <a:pt x="1056532" y="580410"/>
                </a:cubicBezTo>
                <a:cubicBezTo>
                  <a:pt x="1056532" y="317455"/>
                  <a:pt x="843365" y="104288"/>
                  <a:pt x="580410" y="104288"/>
                </a:cubicBezTo>
                <a:cubicBezTo>
                  <a:pt x="317455" y="104288"/>
                  <a:pt x="104288" y="317455"/>
                  <a:pt x="104288" y="580410"/>
                </a:cubicBezTo>
                <a:close/>
              </a:path>
            </a:pathLst>
          </a:custGeom>
          <a:solidFill>
            <a:srgbClr val="00B0F0">
              <a:alpha val="40999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85354" name="同心圆 8"/>
          <p:cNvSpPr/>
          <p:nvPr/>
        </p:nvSpPr>
        <p:spPr>
          <a:xfrm>
            <a:off x="8616950" y="692150"/>
            <a:ext cx="431800" cy="431800"/>
          </a:xfrm>
          <a:custGeom>
            <a:avLst/>
            <a:gdLst/>
            <a:ahLst/>
            <a:cxnLst>
              <a:cxn ang="0">
                <a:pos x="0" y="571492"/>
              </a:cxn>
              <a:cxn ang="0">
                <a:pos x="571492" y="0"/>
              </a:cxn>
              <a:cxn ang="0">
                <a:pos x="1142984" y="571492"/>
              </a:cxn>
              <a:cxn ang="0">
                <a:pos x="571492" y="1142984"/>
              </a:cxn>
              <a:cxn ang="0">
                <a:pos x="0" y="571492"/>
              </a:cxn>
              <a:cxn ang="0">
                <a:pos x="68648" y="571492"/>
              </a:cxn>
              <a:cxn ang="0">
                <a:pos x="571492" y="1074336"/>
              </a:cxn>
              <a:cxn ang="0">
                <a:pos x="1074336" y="571492"/>
              </a:cxn>
              <a:cxn ang="0">
                <a:pos x="571492" y="68648"/>
              </a:cxn>
              <a:cxn ang="0">
                <a:pos x="68648" y="571492"/>
              </a:cxn>
            </a:cxnLst>
            <a:pathLst>
              <a:path w="1142984" h="1142984">
                <a:moveTo>
                  <a:pt x="0" y="571492"/>
                </a:moveTo>
                <a:cubicBezTo>
                  <a:pt x="0" y="255866"/>
                  <a:pt x="255866" y="0"/>
                  <a:pt x="571492" y="0"/>
                </a:cubicBezTo>
                <a:cubicBezTo>
                  <a:pt x="887118" y="0"/>
                  <a:pt x="1142984" y="255866"/>
                  <a:pt x="1142984" y="571492"/>
                </a:cubicBezTo>
                <a:cubicBezTo>
                  <a:pt x="1142984" y="887118"/>
                  <a:pt x="887118" y="1142984"/>
                  <a:pt x="571492" y="1142984"/>
                </a:cubicBezTo>
                <a:cubicBezTo>
                  <a:pt x="255866" y="1142984"/>
                  <a:pt x="0" y="887118"/>
                  <a:pt x="0" y="571492"/>
                </a:cubicBezTo>
                <a:close/>
                <a:moveTo>
                  <a:pt x="68648" y="571492"/>
                </a:moveTo>
                <a:cubicBezTo>
                  <a:pt x="68648" y="849205"/>
                  <a:pt x="293779" y="1074336"/>
                  <a:pt x="571492" y="1074336"/>
                </a:cubicBezTo>
                <a:cubicBezTo>
                  <a:pt x="849205" y="1074336"/>
                  <a:pt x="1074336" y="849205"/>
                  <a:pt x="1074336" y="571492"/>
                </a:cubicBezTo>
                <a:cubicBezTo>
                  <a:pt x="1074336" y="293779"/>
                  <a:pt x="849205" y="68648"/>
                  <a:pt x="571492" y="68648"/>
                </a:cubicBezTo>
                <a:cubicBezTo>
                  <a:pt x="293779" y="68648"/>
                  <a:pt x="68648" y="293779"/>
                  <a:pt x="68648" y="571492"/>
                </a:cubicBezTo>
                <a:close/>
              </a:path>
            </a:pathLst>
          </a:custGeom>
          <a:solidFill>
            <a:srgbClr val="00B0F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85355" name="同心圆 9"/>
          <p:cNvSpPr/>
          <p:nvPr/>
        </p:nvSpPr>
        <p:spPr>
          <a:xfrm>
            <a:off x="10402888" y="1435100"/>
            <a:ext cx="350837" cy="350838"/>
          </a:xfrm>
          <a:custGeom>
            <a:avLst/>
            <a:gdLst/>
            <a:ahLst/>
            <a:cxnLst>
              <a:cxn ang="0">
                <a:pos x="0" y="464347"/>
              </a:cxn>
              <a:cxn ang="0">
                <a:pos x="464347" y="0"/>
              </a:cxn>
              <a:cxn ang="0">
                <a:pos x="928694" y="464347"/>
              </a:cxn>
              <a:cxn ang="0">
                <a:pos x="464347" y="928694"/>
              </a:cxn>
              <a:cxn ang="0">
                <a:pos x="0" y="464347"/>
              </a:cxn>
              <a:cxn ang="0">
                <a:pos x="83434" y="464347"/>
              </a:cxn>
              <a:cxn ang="0">
                <a:pos x="464347" y="845260"/>
              </a:cxn>
              <a:cxn ang="0">
                <a:pos x="845260" y="464347"/>
              </a:cxn>
              <a:cxn ang="0">
                <a:pos x="464347" y="83434"/>
              </a:cxn>
              <a:cxn ang="0">
                <a:pos x="83434" y="464347"/>
              </a:cxn>
            </a:cxnLst>
            <a:pathLst>
              <a:path w="928694" h="928694">
                <a:moveTo>
                  <a:pt x="0" y="464347"/>
                </a:moveTo>
                <a:cubicBezTo>
                  <a:pt x="0" y="207895"/>
                  <a:pt x="207895" y="0"/>
                  <a:pt x="464347" y="0"/>
                </a:cubicBezTo>
                <a:cubicBezTo>
                  <a:pt x="720799" y="0"/>
                  <a:pt x="928694" y="207895"/>
                  <a:pt x="928694" y="464347"/>
                </a:cubicBezTo>
                <a:cubicBezTo>
                  <a:pt x="928694" y="720799"/>
                  <a:pt x="720799" y="928694"/>
                  <a:pt x="464347" y="928694"/>
                </a:cubicBezTo>
                <a:cubicBezTo>
                  <a:pt x="207895" y="928694"/>
                  <a:pt x="0" y="720799"/>
                  <a:pt x="0" y="464347"/>
                </a:cubicBezTo>
                <a:close/>
                <a:moveTo>
                  <a:pt x="83434" y="464347"/>
                </a:moveTo>
                <a:cubicBezTo>
                  <a:pt x="83434" y="674719"/>
                  <a:pt x="253975" y="845260"/>
                  <a:pt x="464347" y="845260"/>
                </a:cubicBezTo>
                <a:cubicBezTo>
                  <a:pt x="674719" y="845260"/>
                  <a:pt x="845260" y="674719"/>
                  <a:pt x="845260" y="464347"/>
                </a:cubicBezTo>
                <a:cubicBezTo>
                  <a:pt x="845260" y="253975"/>
                  <a:pt x="674719" y="83434"/>
                  <a:pt x="464347" y="83434"/>
                </a:cubicBezTo>
                <a:cubicBezTo>
                  <a:pt x="253975" y="83434"/>
                  <a:pt x="83434" y="253975"/>
                  <a:pt x="83434" y="464347"/>
                </a:cubicBezTo>
                <a:close/>
              </a:path>
            </a:pathLst>
          </a:custGeom>
          <a:solidFill>
            <a:srgbClr val="00B0F0">
              <a:alpha val="71999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85356" name="圆角矩形 10"/>
          <p:cNvSpPr/>
          <p:nvPr/>
        </p:nvSpPr>
        <p:spPr>
          <a:xfrm>
            <a:off x="1524000" y="-455612"/>
            <a:ext cx="9144000" cy="7313612"/>
          </a:xfrm>
          <a:prstGeom prst="roundRect">
            <a:avLst>
              <a:gd name="adj" fmla="val 4347"/>
            </a:avLst>
          </a:prstGeom>
          <a:solidFill>
            <a:srgbClr val="0099FF">
              <a:alpha val="9000"/>
            </a:srgbClr>
          </a:solidFill>
          <a:ln w="9525">
            <a:noFill/>
          </a:ln>
        </p:spPr>
        <p:txBody>
          <a:bodyPr anchor="ctr"/>
          <a:p>
            <a:pPr lvl="0" algn="ctr" eaLnBrk="1" hangingPunct="1"/>
            <a:endParaRPr lang="zh-CN" altLang="en-US" sz="1800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85357" name="文本框 185356"/>
          <p:cNvSpPr txBox="1"/>
          <p:nvPr/>
        </p:nvSpPr>
        <p:spPr>
          <a:xfrm>
            <a:off x="2351088" y="1484313"/>
            <a:ext cx="7669212" cy="30784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en-US" altLang="zh-CN" sz="2800" b="1" dirty="0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13</a:t>
            </a:r>
            <a:r>
              <a:rPr lang="zh-CN" altLang="en-US" sz="2800" b="1" dirty="0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一般说来，上下级或长辈与晚辈之间通话时，应由</a:t>
            </a:r>
            <a:r>
              <a:rPr lang="zh-CN" altLang="en-US" sz="2800" b="1" u="sng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    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先挂断电话。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A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、上级或长辈   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B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、下级或晚辈   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C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、拨叫方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D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、主叫方 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85358" name="文本框 185357"/>
          <p:cNvSpPr txBox="1"/>
          <p:nvPr/>
        </p:nvSpPr>
        <p:spPr>
          <a:xfrm>
            <a:off x="7032625" y="4221163"/>
            <a:ext cx="1485900" cy="64008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lvl="0" eaLnBrk="1" hangingPunct="1"/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答案：</a:t>
            </a:r>
            <a:r>
              <a:rPr lang="en-US" altLang="zh-CN" sz="3600" b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A</a:t>
            </a:r>
            <a:endParaRPr lang="en-US" altLang="zh-CN" sz="3600" b="1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58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85358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5358" grpId="0" build="allAtOnce"/>
    </p:bld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6370" name="同心圆 3"/>
          <p:cNvSpPr/>
          <p:nvPr/>
        </p:nvSpPr>
        <p:spPr>
          <a:xfrm>
            <a:off x="1881188" y="2857500"/>
            <a:ext cx="2643187" cy="2643188"/>
          </a:xfrm>
          <a:custGeom>
            <a:avLst/>
            <a:gdLst>
              <a:gd name="txL" fmla="*/ 0 w 2643206"/>
              <a:gd name="txT" fmla="*/ 0 h 2643206"/>
              <a:gd name="txR" fmla="*/ 2643206 w 2643206"/>
              <a:gd name="txB" fmla="*/ 2643206 h 2643206"/>
            </a:gdLst>
            <a:ahLst/>
            <a:cxnLst>
              <a:cxn ang="0">
                <a:pos x="0" y="1321603"/>
              </a:cxn>
              <a:cxn ang="0">
                <a:pos x="1321603" y="0"/>
              </a:cxn>
              <a:cxn ang="0">
                <a:pos x="2643206" y="1321603"/>
              </a:cxn>
              <a:cxn ang="0">
                <a:pos x="1321603" y="2643206"/>
              </a:cxn>
              <a:cxn ang="0">
                <a:pos x="0" y="1321603"/>
              </a:cxn>
              <a:cxn ang="0">
                <a:pos x="237466" y="1321603"/>
              </a:cxn>
              <a:cxn ang="0">
                <a:pos x="1321603" y="2405740"/>
              </a:cxn>
              <a:cxn ang="0">
                <a:pos x="2405740" y="1321603"/>
              </a:cxn>
              <a:cxn ang="0">
                <a:pos x="1321603" y="237466"/>
              </a:cxn>
              <a:cxn ang="0">
                <a:pos x="237466" y="1321603"/>
              </a:cxn>
            </a:cxnLst>
            <a:rect l="txL" t="txT" r="txR" b="txB"/>
            <a:pathLst>
              <a:path w="2643206" h="2643206">
                <a:moveTo>
                  <a:pt x="0" y="1321603"/>
                </a:moveTo>
                <a:cubicBezTo>
                  <a:pt x="0" y="591702"/>
                  <a:pt x="591702" y="0"/>
                  <a:pt x="1321603" y="0"/>
                </a:cubicBezTo>
                <a:cubicBezTo>
                  <a:pt x="2051504" y="0"/>
                  <a:pt x="2643206" y="591702"/>
                  <a:pt x="2643206" y="1321603"/>
                </a:cubicBezTo>
                <a:cubicBezTo>
                  <a:pt x="2643206" y="2051504"/>
                  <a:pt x="2051504" y="2643206"/>
                  <a:pt x="1321603" y="2643206"/>
                </a:cubicBezTo>
                <a:cubicBezTo>
                  <a:pt x="591702" y="2643206"/>
                  <a:pt x="0" y="2051504"/>
                  <a:pt x="0" y="1321603"/>
                </a:cubicBezTo>
                <a:close/>
                <a:moveTo>
                  <a:pt x="237466" y="1321603"/>
                </a:moveTo>
                <a:cubicBezTo>
                  <a:pt x="237466" y="1920355"/>
                  <a:pt x="722851" y="2405740"/>
                  <a:pt x="1321603" y="2405740"/>
                </a:cubicBezTo>
                <a:cubicBezTo>
                  <a:pt x="1920355" y="2405740"/>
                  <a:pt x="2405740" y="1920355"/>
                  <a:pt x="2405740" y="1321603"/>
                </a:cubicBezTo>
                <a:cubicBezTo>
                  <a:pt x="2405740" y="722851"/>
                  <a:pt x="1920355" y="237466"/>
                  <a:pt x="1321603" y="237466"/>
                </a:cubicBezTo>
                <a:cubicBezTo>
                  <a:pt x="722851" y="237466"/>
                  <a:pt x="237466" y="722851"/>
                  <a:pt x="237466" y="1321603"/>
                </a:cubicBezTo>
                <a:close/>
              </a:path>
            </a:pathLst>
          </a:custGeom>
          <a:solidFill>
            <a:schemeClr val="bg1">
              <a:alpha val="14999"/>
            </a:schemeClr>
          </a:solidFill>
          <a:ln w="9525">
            <a:noFill/>
          </a:ln>
        </p:spPr>
        <p:txBody>
          <a:bodyPr anchor="ctr"/>
          <a:p>
            <a:pPr lvl="0" algn="ctr" eaLnBrk="1" hangingPunct="1"/>
            <a:r>
              <a:rPr lang="zh-CN" altLang="en-US" sz="1800">
                <a:latin typeface="Calibri" panose="020F0502020204030204" pitchFamily="34" charset="0"/>
                <a:ea typeface="宋体" panose="02010600030101010101" pitchFamily="2" charset="-122"/>
              </a:rPr>
              <a:t> </a:t>
            </a:r>
            <a:endParaRPr lang="zh-CN" altLang="en-US" sz="18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grpSp>
        <p:nvGrpSpPr>
          <p:cNvPr id="186371" name="组合 186370"/>
          <p:cNvGrpSpPr/>
          <p:nvPr/>
        </p:nvGrpSpPr>
        <p:grpSpPr>
          <a:xfrm>
            <a:off x="1252538" y="1393825"/>
            <a:ext cx="1098550" cy="4914900"/>
            <a:chOff x="0" y="0"/>
            <a:chExt cx="694" cy="3096"/>
          </a:xfrm>
        </p:grpSpPr>
        <p:sp>
          <p:nvSpPr>
            <p:cNvPr id="186372" name="同心圆 4"/>
            <p:cNvSpPr/>
            <p:nvPr/>
          </p:nvSpPr>
          <p:spPr>
            <a:xfrm>
              <a:off x="0" y="0"/>
              <a:ext cx="608" cy="607"/>
            </a:xfrm>
            <a:custGeom>
              <a:avLst/>
              <a:gdLst/>
              <a:ahLst/>
              <a:cxnLst>
                <a:cxn ang="0">
                  <a:pos x="0" y="964413"/>
                </a:cxn>
                <a:cxn ang="0">
                  <a:pos x="964413" y="0"/>
                </a:cxn>
                <a:cxn ang="0">
                  <a:pos x="1928826" y="964413"/>
                </a:cxn>
                <a:cxn ang="0">
                  <a:pos x="964413" y="1928826"/>
                </a:cxn>
                <a:cxn ang="0">
                  <a:pos x="0" y="964413"/>
                </a:cxn>
                <a:cxn ang="0">
                  <a:pos x="173286" y="964413"/>
                </a:cxn>
                <a:cxn ang="0">
                  <a:pos x="964413" y="1755540"/>
                </a:cxn>
                <a:cxn ang="0">
                  <a:pos x="1755540" y="964413"/>
                </a:cxn>
                <a:cxn ang="0">
                  <a:pos x="964413" y="173286"/>
                </a:cxn>
                <a:cxn ang="0">
                  <a:pos x="173286" y="964413"/>
                </a:cxn>
              </a:cxnLst>
              <a:pathLst>
                <a:path w="1928826" h="1928826">
                  <a:moveTo>
                    <a:pt x="0" y="964413"/>
                  </a:moveTo>
                  <a:cubicBezTo>
                    <a:pt x="0" y="431782"/>
                    <a:pt x="431782" y="0"/>
                    <a:pt x="964413" y="0"/>
                  </a:cubicBezTo>
                  <a:cubicBezTo>
                    <a:pt x="1497044" y="0"/>
                    <a:pt x="1928826" y="431782"/>
                    <a:pt x="1928826" y="964413"/>
                  </a:cubicBezTo>
                  <a:cubicBezTo>
                    <a:pt x="1928826" y="1497044"/>
                    <a:pt x="1497044" y="1928826"/>
                    <a:pt x="964413" y="1928826"/>
                  </a:cubicBezTo>
                  <a:cubicBezTo>
                    <a:pt x="431782" y="1928826"/>
                    <a:pt x="0" y="1497044"/>
                    <a:pt x="0" y="964413"/>
                  </a:cubicBezTo>
                  <a:close/>
                  <a:moveTo>
                    <a:pt x="173286" y="964413"/>
                  </a:moveTo>
                  <a:cubicBezTo>
                    <a:pt x="173286" y="1401340"/>
                    <a:pt x="527486" y="1755540"/>
                    <a:pt x="964413" y="1755540"/>
                  </a:cubicBezTo>
                  <a:cubicBezTo>
                    <a:pt x="1401340" y="1755540"/>
                    <a:pt x="1755540" y="1401340"/>
                    <a:pt x="1755540" y="964413"/>
                  </a:cubicBezTo>
                  <a:cubicBezTo>
                    <a:pt x="1755540" y="527486"/>
                    <a:pt x="1401340" y="173286"/>
                    <a:pt x="964413" y="173286"/>
                  </a:cubicBezTo>
                  <a:cubicBezTo>
                    <a:pt x="527486" y="173286"/>
                    <a:pt x="173286" y="527486"/>
                    <a:pt x="173286" y="964413"/>
                  </a:cubicBezTo>
                  <a:close/>
                </a:path>
              </a:pathLst>
            </a:custGeom>
            <a:solidFill>
              <a:srgbClr val="00B0F0">
                <a:alpha val="37999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6373" name="同心圆 5"/>
            <p:cNvSpPr/>
            <p:nvPr/>
          </p:nvSpPr>
          <p:spPr>
            <a:xfrm>
              <a:off x="59" y="2780"/>
              <a:ext cx="317" cy="316"/>
            </a:xfrm>
            <a:custGeom>
              <a:avLst/>
              <a:gdLst/>
              <a:ahLst/>
              <a:cxnLst>
                <a:cxn ang="0">
                  <a:pos x="0" y="722443"/>
                </a:cxn>
                <a:cxn ang="0">
                  <a:pos x="722443" y="0"/>
                </a:cxn>
                <a:cxn ang="0">
                  <a:pos x="1444886" y="722443"/>
                </a:cxn>
                <a:cxn ang="0">
                  <a:pos x="722443" y="1444886"/>
                </a:cxn>
                <a:cxn ang="0">
                  <a:pos x="0" y="722443"/>
                </a:cxn>
                <a:cxn ang="0">
                  <a:pos x="129809" y="722443"/>
                </a:cxn>
                <a:cxn ang="0">
                  <a:pos x="722443" y="1315077"/>
                </a:cxn>
                <a:cxn ang="0">
                  <a:pos x="1315077" y="722443"/>
                </a:cxn>
                <a:cxn ang="0">
                  <a:pos x="722443" y="129809"/>
                </a:cxn>
                <a:cxn ang="0">
                  <a:pos x="129809" y="722443"/>
                </a:cxn>
              </a:cxnLst>
              <a:pathLst>
                <a:path w="1444886" h="1444886">
                  <a:moveTo>
                    <a:pt x="0" y="722443"/>
                  </a:moveTo>
                  <a:cubicBezTo>
                    <a:pt x="0" y="323449"/>
                    <a:pt x="323449" y="0"/>
                    <a:pt x="722443" y="0"/>
                  </a:cubicBezTo>
                  <a:cubicBezTo>
                    <a:pt x="1121437" y="0"/>
                    <a:pt x="1444886" y="323449"/>
                    <a:pt x="1444886" y="722443"/>
                  </a:cubicBezTo>
                  <a:cubicBezTo>
                    <a:pt x="1444886" y="1121437"/>
                    <a:pt x="1121437" y="1444886"/>
                    <a:pt x="722443" y="1444886"/>
                  </a:cubicBezTo>
                  <a:cubicBezTo>
                    <a:pt x="323449" y="1444886"/>
                    <a:pt x="0" y="1121437"/>
                    <a:pt x="0" y="722443"/>
                  </a:cubicBezTo>
                  <a:close/>
                  <a:moveTo>
                    <a:pt x="129809" y="722443"/>
                  </a:moveTo>
                  <a:cubicBezTo>
                    <a:pt x="129809" y="1049746"/>
                    <a:pt x="395140" y="1315077"/>
                    <a:pt x="722443" y="1315077"/>
                  </a:cubicBezTo>
                  <a:cubicBezTo>
                    <a:pt x="1049746" y="1315077"/>
                    <a:pt x="1315077" y="1049746"/>
                    <a:pt x="1315077" y="722443"/>
                  </a:cubicBezTo>
                  <a:cubicBezTo>
                    <a:pt x="1315077" y="395140"/>
                    <a:pt x="1049746" y="129809"/>
                    <a:pt x="722443" y="129809"/>
                  </a:cubicBezTo>
                  <a:cubicBezTo>
                    <a:pt x="395140" y="129809"/>
                    <a:pt x="129809" y="395140"/>
                    <a:pt x="129809" y="722443"/>
                  </a:cubicBezTo>
                  <a:close/>
                </a:path>
              </a:pathLst>
            </a:custGeom>
            <a:solidFill>
              <a:srgbClr val="00B0F0">
                <a:alpha val="26999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186374" name="组合 186373"/>
            <p:cNvGrpSpPr/>
            <p:nvPr/>
          </p:nvGrpSpPr>
          <p:grpSpPr>
            <a:xfrm>
              <a:off x="422" y="692"/>
              <a:ext cx="272" cy="272"/>
              <a:chOff x="0" y="0"/>
              <a:chExt cx="729" cy="729"/>
            </a:xfrm>
          </p:grpSpPr>
          <p:pic>
            <p:nvPicPr>
              <p:cNvPr id="186375" name="同心圆 6"/>
              <p:cNvPicPr/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0" y="0"/>
                <a:ext cx="729" cy="729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186376" name="文本框 186375"/>
              <p:cNvSpPr txBox="1"/>
              <p:nvPr/>
            </p:nvSpPr>
            <p:spPr>
              <a:xfrm>
                <a:off x="107" y="106"/>
                <a:ext cx="517" cy="51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ctr"/>
              <a:p>
                <a:pPr lvl="0" algn="ctr" eaLnBrk="1" hangingPunct="1"/>
                <a:endParaRPr lang="zh-CN" altLang="en-US" sz="1800" dirty="0"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186377" name="同心圆 7"/>
          <p:cNvSpPr/>
          <p:nvPr/>
        </p:nvSpPr>
        <p:spPr>
          <a:xfrm>
            <a:off x="9528175" y="1562100"/>
            <a:ext cx="438150" cy="438150"/>
          </a:xfrm>
          <a:custGeom>
            <a:avLst/>
            <a:gdLst/>
            <a:ahLst/>
            <a:cxnLst>
              <a:cxn ang="0">
                <a:pos x="0" y="580410"/>
              </a:cxn>
              <a:cxn ang="0">
                <a:pos x="580410" y="0"/>
              </a:cxn>
              <a:cxn ang="0">
                <a:pos x="1160820" y="580410"/>
              </a:cxn>
              <a:cxn ang="0">
                <a:pos x="580410" y="1160820"/>
              </a:cxn>
              <a:cxn ang="0">
                <a:pos x="0" y="580410"/>
              </a:cxn>
              <a:cxn ang="0">
                <a:pos x="104288" y="580410"/>
              </a:cxn>
              <a:cxn ang="0">
                <a:pos x="580410" y="1056532"/>
              </a:cxn>
              <a:cxn ang="0">
                <a:pos x="1056532" y="580410"/>
              </a:cxn>
              <a:cxn ang="0">
                <a:pos x="580410" y="104288"/>
              </a:cxn>
              <a:cxn ang="0">
                <a:pos x="104288" y="580410"/>
              </a:cxn>
            </a:cxnLst>
            <a:pathLst>
              <a:path w="1160820" h="1160820">
                <a:moveTo>
                  <a:pt x="0" y="580410"/>
                </a:moveTo>
                <a:cubicBezTo>
                  <a:pt x="0" y="259858"/>
                  <a:pt x="259858" y="0"/>
                  <a:pt x="580410" y="0"/>
                </a:cubicBezTo>
                <a:cubicBezTo>
                  <a:pt x="900962" y="0"/>
                  <a:pt x="1160820" y="259858"/>
                  <a:pt x="1160820" y="580410"/>
                </a:cubicBezTo>
                <a:cubicBezTo>
                  <a:pt x="1160820" y="900962"/>
                  <a:pt x="900962" y="1160820"/>
                  <a:pt x="580410" y="1160820"/>
                </a:cubicBezTo>
                <a:cubicBezTo>
                  <a:pt x="259858" y="1160820"/>
                  <a:pt x="0" y="900962"/>
                  <a:pt x="0" y="580410"/>
                </a:cubicBezTo>
                <a:close/>
                <a:moveTo>
                  <a:pt x="104288" y="580410"/>
                </a:moveTo>
                <a:cubicBezTo>
                  <a:pt x="104288" y="843365"/>
                  <a:pt x="317455" y="1056532"/>
                  <a:pt x="580410" y="1056532"/>
                </a:cubicBezTo>
                <a:cubicBezTo>
                  <a:pt x="843365" y="1056532"/>
                  <a:pt x="1056532" y="843365"/>
                  <a:pt x="1056532" y="580410"/>
                </a:cubicBezTo>
                <a:cubicBezTo>
                  <a:pt x="1056532" y="317455"/>
                  <a:pt x="843365" y="104288"/>
                  <a:pt x="580410" y="104288"/>
                </a:cubicBezTo>
                <a:cubicBezTo>
                  <a:pt x="317455" y="104288"/>
                  <a:pt x="104288" y="317455"/>
                  <a:pt x="104288" y="580410"/>
                </a:cubicBezTo>
                <a:close/>
              </a:path>
            </a:pathLst>
          </a:custGeom>
          <a:solidFill>
            <a:srgbClr val="00B0F0">
              <a:alpha val="40999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86378" name="同心圆 8"/>
          <p:cNvSpPr/>
          <p:nvPr/>
        </p:nvSpPr>
        <p:spPr>
          <a:xfrm>
            <a:off x="8616950" y="692150"/>
            <a:ext cx="431800" cy="431800"/>
          </a:xfrm>
          <a:custGeom>
            <a:avLst/>
            <a:gdLst/>
            <a:ahLst/>
            <a:cxnLst>
              <a:cxn ang="0">
                <a:pos x="0" y="571492"/>
              </a:cxn>
              <a:cxn ang="0">
                <a:pos x="571492" y="0"/>
              </a:cxn>
              <a:cxn ang="0">
                <a:pos x="1142984" y="571492"/>
              </a:cxn>
              <a:cxn ang="0">
                <a:pos x="571492" y="1142984"/>
              </a:cxn>
              <a:cxn ang="0">
                <a:pos x="0" y="571492"/>
              </a:cxn>
              <a:cxn ang="0">
                <a:pos x="68648" y="571492"/>
              </a:cxn>
              <a:cxn ang="0">
                <a:pos x="571492" y="1074336"/>
              </a:cxn>
              <a:cxn ang="0">
                <a:pos x="1074336" y="571492"/>
              </a:cxn>
              <a:cxn ang="0">
                <a:pos x="571492" y="68648"/>
              </a:cxn>
              <a:cxn ang="0">
                <a:pos x="68648" y="571492"/>
              </a:cxn>
            </a:cxnLst>
            <a:pathLst>
              <a:path w="1142984" h="1142984">
                <a:moveTo>
                  <a:pt x="0" y="571492"/>
                </a:moveTo>
                <a:cubicBezTo>
                  <a:pt x="0" y="255866"/>
                  <a:pt x="255866" y="0"/>
                  <a:pt x="571492" y="0"/>
                </a:cubicBezTo>
                <a:cubicBezTo>
                  <a:pt x="887118" y="0"/>
                  <a:pt x="1142984" y="255866"/>
                  <a:pt x="1142984" y="571492"/>
                </a:cubicBezTo>
                <a:cubicBezTo>
                  <a:pt x="1142984" y="887118"/>
                  <a:pt x="887118" y="1142984"/>
                  <a:pt x="571492" y="1142984"/>
                </a:cubicBezTo>
                <a:cubicBezTo>
                  <a:pt x="255866" y="1142984"/>
                  <a:pt x="0" y="887118"/>
                  <a:pt x="0" y="571492"/>
                </a:cubicBezTo>
                <a:close/>
                <a:moveTo>
                  <a:pt x="68648" y="571492"/>
                </a:moveTo>
                <a:cubicBezTo>
                  <a:pt x="68648" y="849205"/>
                  <a:pt x="293779" y="1074336"/>
                  <a:pt x="571492" y="1074336"/>
                </a:cubicBezTo>
                <a:cubicBezTo>
                  <a:pt x="849205" y="1074336"/>
                  <a:pt x="1074336" y="849205"/>
                  <a:pt x="1074336" y="571492"/>
                </a:cubicBezTo>
                <a:cubicBezTo>
                  <a:pt x="1074336" y="293779"/>
                  <a:pt x="849205" y="68648"/>
                  <a:pt x="571492" y="68648"/>
                </a:cubicBezTo>
                <a:cubicBezTo>
                  <a:pt x="293779" y="68648"/>
                  <a:pt x="68648" y="293779"/>
                  <a:pt x="68648" y="571492"/>
                </a:cubicBezTo>
                <a:close/>
              </a:path>
            </a:pathLst>
          </a:custGeom>
          <a:solidFill>
            <a:srgbClr val="00B0F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86379" name="同心圆 9"/>
          <p:cNvSpPr/>
          <p:nvPr/>
        </p:nvSpPr>
        <p:spPr>
          <a:xfrm>
            <a:off x="10402888" y="1435100"/>
            <a:ext cx="350837" cy="350838"/>
          </a:xfrm>
          <a:custGeom>
            <a:avLst/>
            <a:gdLst/>
            <a:ahLst/>
            <a:cxnLst>
              <a:cxn ang="0">
                <a:pos x="0" y="464347"/>
              </a:cxn>
              <a:cxn ang="0">
                <a:pos x="464347" y="0"/>
              </a:cxn>
              <a:cxn ang="0">
                <a:pos x="928694" y="464347"/>
              </a:cxn>
              <a:cxn ang="0">
                <a:pos x="464347" y="928694"/>
              </a:cxn>
              <a:cxn ang="0">
                <a:pos x="0" y="464347"/>
              </a:cxn>
              <a:cxn ang="0">
                <a:pos x="83434" y="464347"/>
              </a:cxn>
              <a:cxn ang="0">
                <a:pos x="464347" y="845260"/>
              </a:cxn>
              <a:cxn ang="0">
                <a:pos x="845260" y="464347"/>
              </a:cxn>
              <a:cxn ang="0">
                <a:pos x="464347" y="83434"/>
              </a:cxn>
              <a:cxn ang="0">
                <a:pos x="83434" y="464347"/>
              </a:cxn>
            </a:cxnLst>
            <a:pathLst>
              <a:path w="928694" h="928694">
                <a:moveTo>
                  <a:pt x="0" y="464347"/>
                </a:moveTo>
                <a:cubicBezTo>
                  <a:pt x="0" y="207895"/>
                  <a:pt x="207895" y="0"/>
                  <a:pt x="464347" y="0"/>
                </a:cubicBezTo>
                <a:cubicBezTo>
                  <a:pt x="720799" y="0"/>
                  <a:pt x="928694" y="207895"/>
                  <a:pt x="928694" y="464347"/>
                </a:cubicBezTo>
                <a:cubicBezTo>
                  <a:pt x="928694" y="720799"/>
                  <a:pt x="720799" y="928694"/>
                  <a:pt x="464347" y="928694"/>
                </a:cubicBezTo>
                <a:cubicBezTo>
                  <a:pt x="207895" y="928694"/>
                  <a:pt x="0" y="720799"/>
                  <a:pt x="0" y="464347"/>
                </a:cubicBezTo>
                <a:close/>
                <a:moveTo>
                  <a:pt x="83434" y="464347"/>
                </a:moveTo>
                <a:cubicBezTo>
                  <a:pt x="83434" y="674719"/>
                  <a:pt x="253975" y="845260"/>
                  <a:pt x="464347" y="845260"/>
                </a:cubicBezTo>
                <a:cubicBezTo>
                  <a:pt x="674719" y="845260"/>
                  <a:pt x="845260" y="674719"/>
                  <a:pt x="845260" y="464347"/>
                </a:cubicBezTo>
                <a:cubicBezTo>
                  <a:pt x="845260" y="253975"/>
                  <a:pt x="674719" y="83434"/>
                  <a:pt x="464347" y="83434"/>
                </a:cubicBezTo>
                <a:cubicBezTo>
                  <a:pt x="253975" y="83434"/>
                  <a:pt x="83434" y="253975"/>
                  <a:pt x="83434" y="464347"/>
                </a:cubicBezTo>
                <a:close/>
              </a:path>
            </a:pathLst>
          </a:custGeom>
          <a:solidFill>
            <a:srgbClr val="00B0F0">
              <a:alpha val="71999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86380" name="圆角矩形 10"/>
          <p:cNvSpPr/>
          <p:nvPr/>
        </p:nvSpPr>
        <p:spPr>
          <a:xfrm>
            <a:off x="1524000" y="-455612"/>
            <a:ext cx="9144000" cy="7313612"/>
          </a:xfrm>
          <a:prstGeom prst="roundRect">
            <a:avLst>
              <a:gd name="adj" fmla="val 4347"/>
            </a:avLst>
          </a:prstGeom>
          <a:solidFill>
            <a:srgbClr val="0099FF">
              <a:alpha val="9000"/>
            </a:srgbClr>
          </a:solidFill>
          <a:ln w="9525">
            <a:noFill/>
          </a:ln>
        </p:spPr>
        <p:txBody>
          <a:bodyPr anchor="ctr"/>
          <a:p>
            <a:pPr lvl="0" algn="ctr" eaLnBrk="1" hangingPunct="1"/>
            <a:endParaRPr lang="zh-CN" altLang="en-US" sz="1800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86381" name="文本框 186380"/>
          <p:cNvSpPr txBox="1"/>
          <p:nvPr/>
        </p:nvSpPr>
        <p:spPr>
          <a:xfrm>
            <a:off x="2424113" y="1484313"/>
            <a:ext cx="7669212" cy="30784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14</a:t>
            </a:r>
            <a:r>
              <a:rPr lang="zh-CN" altLang="en-US" sz="2800" b="1" dirty="0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当一对男女并行走在人行道上时，通常男子应该走在</a:t>
            </a:r>
            <a:r>
              <a:rPr lang="zh-CN" altLang="en-US" sz="2800" b="1" u="sng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　    　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。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A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、女士前面	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B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、女士后面	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C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、靠马路一侧		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D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、靠人行道一侧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/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7394" name="同心圆 3"/>
          <p:cNvSpPr/>
          <p:nvPr/>
        </p:nvSpPr>
        <p:spPr>
          <a:xfrm>
            <a:off x="1881188" y="2857500"/>
            <a:ext cx="2643187" cy="2643188"/>
          </a:xfrm>
          <a:custGeom>
            <a:avLst/>
            <a:gdLst>
              <a:gd name="txL" fmla="*/ 0 w 2643206"/>
              <a:gd name="txT" fmla="*/ 0 h 2643206"/>
              <a:gd name="txR" fmla="*/ 2643206 w 2643206"/>
              <a:gd name="txB" fmla="*/ 2643206 h 2643206"/>
            </a:gdLst>
            <a:ahLst/>
            <a:cxnLst>
              <a:cxn ang="0">
                <a:pos x="0" y="1321603"/>
              </a:cxn>
              <a:cxn ang="0">
                <a:pos x="1321603" y="0"/>
              </a:cxn>
              <a:cxn ang="0">
                <a:pos x="2643206" y="1321603"/>
              </a:cxn>
              <a:cxn ang="0">
                <a:pos x="1321603" y="2643206"/>
              </a:cxn>
              <a:cxn ang="0">
                <a:pos x="0" y="1321603"/>
              </a:cxn>
              <a:cxn ang="0">
                <a:pos x="237466" y="1321603"/>
              </a:cxn>
              <a:cxn ang="0">
                <a:pos x="1321603" y="2405740"/>
              </a:cxn>
              <a:cxn ang="0">
                <a:pos x="2405740" y="1321603"/>
              </a:cxn>
              <a:cxn ang="0">
                <a:pos x="1321603" y="237466"/>
              </a:cxn>
              <a:cxn ang="0">
                <a:pos x="237466" y="1321603"/>
              </a:cxn>
            </a:cxnLst>
            <a:rect l="txL" t="txT" r="txR" b="txB"/>
            <a:pathLst>
              <a:path w="2643206" h="2643206">
                <a:moveTo>
                  <a:pt x="0" y="1321603"/>
                </a:moveTo>
                <a:cubicBezTo>
                  <a:pt x="0" y="591702"/>
                  <a:pt x="591702" y="0"/>
                  <a:pt x="1321603" y="0"/>
                </a:cubicBezTo>
                <a:cubicBezTo>
                  <a:pt x="2051504" y="0"/>
                  <a:pt x="2643206" y="591702"/>
                  <a:pt x="2643206" y="1321603"/>
                </a:cubicBezTo>
                <a:cubicBezTo>
                  <a:pt x="2643206" y="2051504"/>
                  <a:pt x="2051504" y="2643206"/>
                  <a:pt x="1321603" y="2643206"/>
                </a:cubicBezTo>
                <a:cubicBezTo>
                  <a:pt x="591702" y="2643206"/>
                  <a:pt x="0" y="2051504"/>
                  <a:pt x="0" y="1321603"/>
                </a:cubicBezTo>
                <a:close/>
                <a:moveTo>
                  <a:pt x="237466" y="1321603"/>
                </a:moveTo>
                <a:cubicBezTo>
                  <a:pt x="237466" y="1920355"/>
                  <a:pt x="722851" y="2405740"/>
                  <a:pt x="1321603" y="2405740"/>
                </a:cubicBezTo>
                <a:cubicBezTo>
                  <a:pt x="1920355" y="2405740"/>
                  <a:pt x="2405740" y="1920355"/>
                  <a:pt x="2405740" y="1321603"/>
                </a:cubicBezTo>
                <a:cubicBezTo>
                  <a:pt x="2405740" y="722851"/>
                  <a:pt x="1920355" y="237466"/>
                  <a:pt x="1321603" y="237466"/>
                </a:cubicBezTo>
                <a:cubicBezTo>
                  <a:pt x="722851" y="237466"/>
                  <a:pt x="237466" y="722851"/>
                  <a:pt x="237466" y="1321603"/>
                </a:cubicBezTo>
                <a:close/>
              </a:path>
            </a:pathLst>
          </a:custGeom>
          <a:solidFill>
            <a:schemeClr val="bg1">
              <a:alpha val="14999"/>
            </a:schemeClr>
          </a:solidFill>
          <a:ln w="9525">
            <a:noFill/>
          </a:ln>
        </p:spPr>
        <p:txBody>
          <a:bodyPr anchor="ctr"/>
          <a:p>
            <a:pPr lvl="0" algn="ctr" eaLnBrk="1" hangingPunct="1"/>
            <a:r>
              <a:rPr lang="zh-CN" altLang="en-US" sz="1800">
                <a:latin typeface="Calibri" panose="020F0502020204030204" pitchFamily="34" charset="0"/>
                <a:ea typeface="宋体" panose="02010600030101010101" pitchFamily="2" charset="-122"/>
              </a:rPr>
              <a:t> </a:t>
            </a:r>
            <a:endParaRPr lang="zh-CN" altLang="en-US" sz="18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grpSp>
        <p:nvGrpSpPr>
          <p:cNvPr id="187395" name="组合 187394"/>
          <p:cNvGrpSpPr/>
          <p:nvPr/>
        </p:nvGrpSpPr>
        <p:grpSpPr>
          <a:xfrm>
            <a:off x="1252538" y="1393825"/>
            <a:ext cx="1098550" cy="4914900"/>
            <a:chOff x="0" y="0"/>
            <a:chExt cx="694" cy="3096"/>
          </a:xfrm>
        </p:grpSpPr>
        <p:sp>
          <p:nvSpPr>
            <p:cNvPr id="187396" name="同心圆 4"/>
            <p:cNvSpPr/>
            <p:nvPr/>
          </p:nvSpPr>
          <p:spPr>
            <a:xfrm>
              <a:off x="0" y="0"/>
              <a:ext cx="608" cy="607"/>
            </a:xfrm>
            <a:custGeom>
              <a:avLst/>
              <a:gdLst/>
              <a:ahLst/>
              <a:cxnLst>
                <a:cxn ang="0">
                  <a:pos x="0" y="964413"/>
                </a:cxn>
                <a:cxn ang="0">
                  <a:pos x="964413" y="0"/>
                </a:cxn>
                <a:cxn ang="0">
                  <a:pos x="1928826" y="964413"/>
                </a:cxn>
                <a:cxn ang="0">
                  <a:pos x="964413" y="1928826"/>
                </a:cxn>
                <a:cxn ang="0">
                  <a:pos x="0" y="964413"/>
                </a:cxn>
                <a:cxn ang="0">
                  <a:pos x="173286" y="964413"/>
                </a:cxn>
                <a:cxn ang="0">
                  <a:pos x="964413" y="1755540"/>
                </a:cxn>
                <a:cxn ang="0">
                  <a:pos x="1755540" y="964413"/>
                </a:cxn>
                <a:cxn ang="0">
                  <a:pos x="964413" y="173286"/>
                </a:cxn>
                <a:cxn ang="0">
                  <a:pos x="173286" y="964413"/>
                </a:cxn>
              </a:cxnLst>
              <a:pathLst>
                <a:path w="1928826" h="1928826">
                  <a:moveTo>
                    <a:pt x="0" y="964413"/>
                  </a:moveTo>
                  <a:cubicBezTo>
                    <a:pt x="0" y="431782"/>
                    <a:pt x="431782" y="0"/>
                    <a:pt x="964413" y="0"/>
                  </a:cubicBezTo>
                  <a:cubicBezTo>
                    <a:pt x="1497044" y="0"/>
                    <a:pt x="1928826" y="431782"/>
                    <a:pt x="1928826" y="964413"/>
                  </a:cubicBezTo>
                  <a:cubicBezTo>
                    <a:pt x="1928826" y="1497044"/>
                    <a:pt x="1497044" y="1928826"/>
                    <a:pt x="964413" y="1928826"/>
                  </a:cubicBezTo>
                  <a:cubicBezTo>
                    <a:pt x="431782" y="1928826"/>
                    <a:pt x="0" y="1497044"/>
                    <a:pt x="0" y="964413"/>
                  </a:cubicBezTo>
                  <a:close/>
                  <a:moveTo>
                    <a:pt x="173286" y="964413"/>
                  </a:moveTo>
                  <a:cubicBezTo>
                    <a:pt x="173286" y="1401340"/>
                    <a:pt x="527486" y="1755540"/>
                    <a:pt x="964413" y="1755540"/>
                  </a:cubicBezTo>
                  <a:cubicBezTo>
                    <a:pt x="1401340" y="1755540"/>
                    <a:pt x="1755540" y="1401340"/>
                    <a:pt x="1755540" y="964413"/>
                  </a:cubicBezTo>
                  <a:cubicBezTo>
                    <a:pt x="1755540" y="527486"/>
                    <a:pt x="1401340" y="173286"/>
                    <a:pt x="964413" y="173286"/>
                  </a:cubicBezTo>
                  <a:cubicBezTo>
                    <a:pt x="527486" y="173286"/>
                    <a:pt x="173286" y="527486"/>
                    <a:pt x="173286" y="964413"/>
                  </a:cubicBezTo>
                  <a:close/>
                </a:path>
              </a:pathLst>
            </a:custGeom>
            <a:solidFill>
              <a:srgbClr val="00B0F0">
                <a:alpha val="37999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7397" name="同心圆 5"/>
            <p:cNvSpPr/>
            <p:nvPr/>
          </p:nvSpPr>
          <p:spPr>
            <a:xfrm>
              <a:off x="59" y="2780"/>
              <a:ext cx="317" cy="316"/>
            </a:xfrm>
            <a:custGeom>
              <a:avLst/>
              <a:gdLst/>
              <a:ahLst/>
              <a:cxnLst>
                <a:cxn ang="0">
                  <a:pos x="0" y="722443"/>
                </a:cxn>
                <a:cxn ang="0">
                  <a:pos x="722443" y="0"/>
                </a:cxn>
                <a:cxn ang="0">
                  <a:pos x="1444886" y="722443"/>
                </a:cxn>
                <a:cxn ang="0">
                  <a:pos x="722443" y="1444886"/>
                </a:cxn>
                <a:cxn ang="0">
                  <a:pos x="0" y="722443"/>
                </a:cxn>
                <a:cxn ang="0">
                  <a:pos x="129809" y="722443"/>
                </a:cxn>
                <a:cxn ang="0">
                  <a:pos x="722443" y="1315077"/>
                </a:cxn>
                <a:cxn ang="0">
                  <a:pos x="1315077" y="722443"/>
                </a:cxn>
                <a:cxn ang="0">
                  <a:pos x="722443" y="129809"/>
                </a:cxn>
                <a:cxn ang="0">
                  <a:pos x="129809" y="722443"/>
                </a:cxn>
              </a:cxnLst>
              <a:pathLst>
                <a:path w="1444886" h="1444886">
                  <a:moveTo>
                    <a:pt x="0" y="722443"/>
                  </a:moveTo>
                  <a:cubicBezTo>
                    <a:pt x="0" y="323449"/>
                    <a:pt x="323449" y="0"/>
                    <a:pt x="722443" y="0"/>
                  </a:cubicBezTo>
                  <a:cubicBezTo>
                    <a:pt x="1121437" y="0"/>
                    <a:pt x="1444886" y="323449"/>
                    <a:pt x="1444886" y="722443"/>
                  </a:cubicBezTo>
                  <a:cubicBezTo>
                    <a:pt x="1444886" y="1121437"/>
                    <a:pt x="1121437" y="1444886"/>
                    <a:pt x="722443" y="1444886"/>
                  </a:cubicBezTo>
                  <a:cubicBezTo>
                    <a:pt x="323449" y="1444886"/>
                    <a:pt x="0" y="1121437"/>
                    <a:pt x="0" y="722443"/>
                  </a:cubicBezTo>
                  <a:close/>
                  <a:moveTo>
                    <a:pt x="129809" y="722443"/>
                  </a:moveTo>
                  <a:cubicBezTo>
                    <a:pt x="129809" y="1049746"/>
                    <a:pt x="395140" y="1315077"/>
                    <a:pt x="722443" y="1315077"/>
                  </a:cubicBezTo>
                  <a:cubicBezTo>
                    <a:pt x="1049746" y="1315077"/>
                    <a:pt x="1315077" y="1049746"/>
                    <a:pt x="1315077" y="722443"/>
                  </a:cubicBezTo>
                  <a:cubicBezTo>
                    <a:pt x="1315077" y="395140"/>
                    <a:pt x="1049746" y="129809"/>
                    <a:pt x="722443" y="129809"/>
                  </a:cubicBezTo>
                  <a:cubicBezTo>
                    <a:pt x="395140" y="129809"/>
                    <a:pt x="129809" y="395140"/>
                    <a:pt x="129809" y="722443"/>
                  </a:cubicBezTo>
                  <a:close/>
                </a:path>
              </a:pathLst>
            </a:custGeom>
            <a:solidFill>
              <a:srgbClr val="00B0F0">
                <a:alpha val="26999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187398" name="组合 187397"/>
            <p:cNvGrpSpPr/>
            <p:nvPr/>
          </p:nvGrpSpPr>
          <p:grpSpPr>
            <a:xfrm>
              <a:off x="422" y="692"/>
              <a:ext cx="272" cy="272"/>
              <a:chOff x="0" y="0"/>
              <a:chExt cx="729" cy="729"/>
            </a:xfrm>
          </p:grpSpPr>
          <p:pic>
            <p:nvPicPr>
              <p:cNvPr id="187399" name="同心圆 6"/>
              <p:cNvPicPr/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0" y="0"/>
                <a:ext cx="729" cy="729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187400" name="文本框 187399"/>
              <p:cNvSpPr txBox="1"/>
              <p:nvPr/>
            </p:nvSpPr>
            <p:spPr>
              <a:xfrm>
                <a:off x="107" y="106"/>
                <a:ext cx="517" cy="51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ctr"/>
              <a:p>
                <a:pPr lvl="0" algn="ctr" eaLnBrk="1" hangingPunct="1"/>
                <a:endParaRPr lang="zh-CN" altLang="en-US" sz="1800" dirty="0"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187401" name="同心圆 7"/>
          <p:cNvSpPr/>
          <p:nvPr/>
        </p:nvSpPr>
        <p:spPr>
          <a:xfrm>
            <a:off x="9528175" y="1562100"/>
            <a:ext cx="438150" cy="438150"/>
          </a:xfrm>
          <a:custGeom>
            <a:avLst/>
            <a:gdLst/>
            <a:ahLst/>
            <a:cxnLst>
              <a:cxn ang="0">
                <a:pos x="0" y="580410"/>
              </a:cxn>
              <a:cxn ang="0">
                <a:pos x="580410" y="0"/>
              </a:cxn>
              <a:cxn ang="0">
                <a:pos x="1160820" y="580410"/>
              </a:cxn>
              <a:cxn ang="0">
                <a:pos x="580410" y="1160820"/>
              </a:cxn>
              <a:cxn ang="0">
                <a:pos x="0" y="580410"/>
              </a:cxn>
              <a:cxn ang="0">
                <a:pos x="104288" y="580410"/>
              </a:cxn>
              <a:cxn ang="0">
                <a:pos x="580410" y="1056532"/>
              </a:cxn>
              <a:cxn ang="0">
                <a:pos x="1056532" y="580410"/>
              </a:cxn>
              <a:cxn ang="0">
                <a:pos x="580410" y="104288"/>
              </a:cxn>
              <a:cxn ang="0">
                <a:pos x="104288" y="580410"/>
              </a:cxn>
            </a:cxnLst>
            <a:pathLst>
              <a:path w="1160820" h="1160820">
                <a:moveTo>
                  <a:pt x="0" y="580410"/>
                </a:moveTo>
                <a:cubicBezTo>
                  <a:pt x="0" y="259858"/>
                  <a:pt x="259858" y="0"/>
                  <a:pt x="580410" y="0"/>
                </a:cubicBezTo>
                <a:cubicBezTo>
                  <a:pt x="900962" y="0"/>
                  <a:pt x="1160820" y="259858"/>
                  <a:pt x="1160820" y="580410"/>
                </a:cubicBezTo>
                <a:cubicBezTo>
                  <a:pt x="1160820" y="900962"/>
                  <a:pt x="900962" y="1160820"/>
                  <a:pt x="580410" y="1160820"/>
                </a:cubicBezTo>
                <a:cubicBezTo>
                  <a:pt x="259858" y="1160820"/>
                  <a:pt x="0" y="900962"/>
                  <a:pt x="0" y="580410"/>
                </a:cubicBezTo>
                <a:close/>
                <a:moveTo>
                  <a:pt x="104288" y="580410"/>
                </a:moveTo>
                <a:cubicBezTo>
                  <a:pt x="104288" y="843365"/>
                  <a:pt x="317455" y="1056532"/>
                  <a:pt x="580410" y="1056532"/>
                </a:cubicBezTo>
                <a:cubicBezTo>
                  <a:pt x="843365" y="1056532"/>
                  <a:pt x="1056532" y="843365"/>
                  <a:pt x="1056532" y="580410"/>
                </a:cubicBezTo>
                <a:cubicBezTo>
                  <a:pt x="1056532" y="317455"/>
                  <a:pt x="843365" y="104288"/>
                  <a:pt x="580410" y="104288"/>
                </a:cubicBezTo>
                <a:cubicBezTo>
                  <a:pt x="317455" y="104288"/>
                  <a:pt x="104288" y="317455"/>
                  <a:pt x="104288" y="580410"/>
                </a:cubicBezTo>
                <a:close/>
              </a:path>
            </a:pathLst>
          </a:custGeom>
          <a:solidFill>
            <a:srgbClr val="00B0F0">
              <a:alpha val="40999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87402" name="同心圆 8"/>
          <p:cNvSpPr/>
          <p:nvPr/>
        </p:nvSpPr>
        <p:spPr>
          <a:xfrm>
            <a:off x="8616950" y="692150"/>
            <a:ext cx="431800" cy="431800"/>
          </a:xfrm>
          <a:custGeom>
            <a:avLst/>
            <a:gdLst/>
            <a:ahLst/>
            <a:cxnLst>
              <a:cxn ang="0">
                <a:pos x="0" y="571492"/>
              </a:cxn>
              <a:cxn ang="0">
                <a:pos x="571492" y="0"/>
              </a:cxn>
              <a:cxn ang="0">
                <a:pos x="1142984" y="571492"/>
              </a:cxn>
              <a:cxn ang="0">
                <a:pos x="571492" y="1142984"/>
              </a:cxn>
              <a:cxn ang="0">
                <a:pos x="0" y="571492"/>
              </a:cxn>
              <a:cxn ang="0">
                <a:pos x="68648" y="571492"/>
              </a:cxn>
              <a:cxn ang="0">
                <a:pos x="571492" y="1074336"/>
              </a:cxn>
              <a:cxn ang="0">
                <a:pos x="1074336" y="571492"/>
              </a:cxn>
              <a:cxn ang="0">
                <a:pos x="571492" y="68648"/>
              </a:cxn>
              <a:cxn ang="0">
                <a:pos x="68648" y="571492"/>
              </a:cxn>
            </a:cxnLst>
            <a:pathLst>
              <a:path w="1142984" h="1142984">
                <a:moveTo>
                  <a:pt x="0" y="571492"/>
                </a:moveTo>
                <a:cubicBezTo>
                  <a:pt x="0" y="255866"/>
                  <a:pt x="255866" y="0"/>
                  <a:pt x="571492" y="0"/>
                </a:cubicBezTo>
                <a:cubicBezTo>
                  <a:pt x="887118" y="0"/>
                  <a:pt x="1142984" y="255866"/>
                  <a:pt x="1142984" y="571492"/>
                </a:cubicBezTo>
                <a:cubicBezTo>
                  <a:pt x="1142984" y="887118"/>
                  <a:pt x="887118" y="1142984"/>
                  <a:pt x="571492" y="1142984"/>
                </a:cubicBezTo>
                <a:cubicBezTo>
                  <a:pt x="255866" y="1142984"/>
                  <a:pt x="0" y="887118"/>
                  <a:pt x="0" y="571492"/>
                </a:cubicBezTo>
                <a:close/>
                <a:moveTo>
                  <a:pt x="68648" y="571492"/>
                </a:moveTo>
                <a:cubicBezTo>
                  <a:pt x="68648" y="849205"/>
                  <a:pt x="293779" y="1074336"/>
                  <a:pt x="571492" y="1074336"/>
                </a:cubicBezTo>
                <a:cubicBezTo>
                  <a:pt x="849205" y="1074336"/>
                  <a:pt x="1074336" y="849205"/>
                  <a:pt x="1074336" y="571492"/>
                </a:cubicBezTo>
                <a:cubicBezTo>
                  <a:pt x="1074336" y="293779"/>
                  <a:pt x="849205" y="68648"/>
                  <a:pt x="571492" y="68648"/>
                </a:cubicBezTo>
                <a:cubicBezTo>
                  <a:pt x="293779" y="68648"/>
                  <a:pt x="68648" y="293779"/>
                  <a:pt x="68648" y="571492"/>
                </a:cubicBezTo>
                <a:close/>
              </a:path>
            </a:pathLst>
          </a:custGeom>
          <a:solidFill>
            <a:srgbClr val="00B0F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87403" name="同心圆 9"/>
          <p:cNvSpPr/>
          <p:nvPr/>
        </p:nvSpPr>
        <p:spPr>
          <a:xfrm>
            <a:off x="10402888" y="1435100"/>
            <a:ext cx="350837" cy="350838"/>
          </a:xfrm>
          <a:custGeom>
            <a:avLst/>
            <a:gdLst/>
            <a:ahLst/>
            <a:cxnLst>
              <a:cxn ang="0">
                <a:pos x="0" y="464347"/>
              </a:cxn>
              <a:cxn ang="0">
                <a:pos x="464347" y="0"/>
              </a:cxn>
              <a:cxn ang="0">
                <a:pos x="928694" y="464347"/>
              </a:cxn>
              <a:cxn ang="0">
                <a:pos x="464347" y="928694"/>
              </a:cxn>
              <a:cxn ang="0">
                <a:pos x="0" y="464347"/>
              </a:cxn>
              <a:cxn ang="0">
                <a:pos x="83434" y="464347"/>
              </a:cxn>
              <a:cxn ang="0">
                <a:pos x="464347" y="845260"/>
              </a:cxn>
              <a:cxn ang="0">
                <a:pos x="845260" y="464347"/>
              </a:cxn>
              <a:cxn ang="0">
                <a:pos x="464347" y="83434"/>
              </a:cxn>
              <a:cxn ang="0">
                <a:pos x="83434" y="464347"/>
              </a:cxn>
            </a:cxnLst>
            <a:pathLst>
              <a:path w="928694" h="928694">
                <a:moveTo>
                  <a:pt x="0" y="464347"/>
                </a:moveTo>
                <a:cubicBezTo>
                  <a:pt x="0" y="207895"/>
                  <a:pt x="207895" y="0"/>
                  <a:pt x="464347" y="0"/>
                </a:cubicBezTo>
                <a:cubicBezTo>
                  <a:pt x="720799" y="0"/>
                  <a:pt x="928694" y="207895"/>
                  <a:pt x="928694" y="464347"/>
                </a:cubicBezTo>
                <a:cubicBezTo>
                  <a:pt x="928694" y="720799"/>
                  <a:pt x="720799" y="928694"/>
                  <a:pt x="464347" y="928694"/>
                </a:cubicBezTo>
                <a:cubicBezTo>
                  <a:pt x="207895" y="928694"/>
                  <a:pt x="0" y="720799"/>
                  <a:pt x="0" y="464347"/>
                </a:cubicBezTo>
                <a:close/>
                <a:moveTo>
                  <a:pt x="83434" y="464347"/>
                </a:moveTo>
                <a:cubicBezTo>
                  <a:pt x="83434" y="674719"/>
                  <a:pt x="253975" y="845260"/>
                  <a:pt x="464347" y="845260"/>
                </a:cubicBezTo>
                <a:cubicBezTo>
                  <a:pt x="674719" y="845260"/>
                  <a:pt x="845260" y="674719"/>
                  <a:pt x="845260" y="464347"/>
                </a:cubicBezTo>
                <a:cubicBezTo>
                  <a:pt x="845260" y="253975"/>
                  <a:pt x="674719" y="83434"/>
                  <a:pt x="464347" y="83434"/>
                </a:cubicBezTo>
                <a:cubicBezTo>
                  <a:pt x="253975" y="83434"/>
                  <a:pt x="83434" y="253975"/>
                  <a:pt x="83434" y="464347"/>
                </a:cubicBezTo>
                <a:close/>
              </a:path>
            </a:pathLst>
          </a:custGeom>
          <a:solidFill>
            <a:srgbClr val="00B0F0">
              <a:alpha val="71999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87404" name="圆角矩形 10"/>
          <p:cNvSpPr/>
          <p:nvPr/>
        </p:nvSpPr>
        <p:spPr>
          <a:xfrm>
            <a:off x="1524000" y="-455612"/>
            <a:ext cx="9144000" cy="7313612"/>
          </a:xfrm>
          <a:prstGeom prst="roundRect">
            <a:avLst>
              <a:gd name="adj" fmla="val 4347"/>
            </a:avLst>
          </a:prstGeom>
          <a:solidFill>
            <a:srgbClr val="0099FF">
              <a:alpha val="9000"/>
            </a:srgbClr>
          </a:solidFill>
          <a:ln w="9525">
            <a:noFill/>
          </a:ln>
        </p:spPr>
        <p:txBody>
          <a:bodyPr anchor="ctr"/>
          <a:p>
            <a:pPr lvl="0" algn="ctr" eaLnBrk="1" hangingPunct="1"/>
            <a:endParaRPr lang="zh-CN" altLang="en-US" sz="1800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87405" name="文本框 187404"/>
          <p:cNvSpPr txBox="1"/>
          <p:nvPr/>
        </p:nvSpPr>
        <p:spPr>
          <a:xfrm>
            <a:off x="2424113" y="1484313"/>
            <a:ext cx="7669212" cy="30784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en-US" altLang="zh-CN" sz="2800" b="1" dirty="0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14</a:t>
            </a:r>
            <a:r>
              <a:rPr lang="zh-CN" altLang="en-US" sz="2800" b="1" dirty="0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当一对男女并行走在人行道上时，通常男子应该走在</a:t>
            </a:r>
            <a:r>
              <a:rPr lang="zh-CN" altLang="en-US" sz="2800" b="1" u="sng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　    　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。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A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、女士前面	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B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、女士后面	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C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、靠马路一侧		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D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、靠人行道一侧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87406" name="文本框 187405"/>
          <p:cNvSpPr txBox="1"/>
          <p:nvPr/>
        </p:nvSpPr>
        <p:spPr>
          <a:xfrm>
            <a:off x="7032625" y="4221163"/>
            <a:ext cx="1485900" cy="64008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lvl="0" eaLnBrk="1" hangingPunct="1"/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答案：</a:t>
            </a:r>
            <a:r>
              <a:rPr lang="en-US" altLang="zh-CN" sz="3600" b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C</a:t>
            </a:r>
            <a:endParaRPr lang="en-US" altLang="zh-CN" sz="3600" b="1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06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87406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7406" grpId="0" build="allAtOnce"/>
    </p:bld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8418" name="同心圆 3"/>
          <p:cNvSpPr/>
          <p:nvPr/>
        </p:nvSpPr>
        <p:spPr>
          <a:xfrm>
            <a:off x="1881188" y="2857500"/>
            <a:ext cx="2643187" cy="2643188"/>
          </a:xfrm>
          <a:custGeom>
            <a:avLst/>
            <a:gdLst>
              <a:gd name="txL" fmla="*/ 0 w 2643206"/>
              <a:gd name="txT" fmla="*/ 0 h 2643206"/>
              <a:gd name="txR" fmla="*/ 2643206 w 2643206"/>
              <a:gd name="txB" fmla="*/ 2643206 h 2643206"/>
            </a:gdLst>
            <a:ahLst/>
            <a:cxnLst>
              <a:cxn ang="0">
                <a:pos x="0" y="1321603"/>
              </a:cxn>
              <a:cxn ang="0">
                <a:pos x="1321603" y="0"/>
              </a:cxn>
              <a:cxn ang="0">
                <a:pos x="2643206" y="1321603"/>
              </a:cxn>
              <a:cxn ang="0">
                <a:pos x="1321603" y="2643206"/>
              </a:cxn>
              <a:cxn ang="0">
                <a:pos x="0" y="1321603"/>
              </a:cxn>
              <a:cxn ang="0">
                <a:pos x="237466" y="1321603"/>
              </a:cxn>
              <a:cxn ang="0">
                <a:pos x="1321603" y="2405740"/>
              </a:cxn>
              <a:cxn ang="0">
                <a:pos x="2405740" y="1321603"/>
              </a:cxn>
              <a:cxn ang="0">
                <a:pos x="1321603" y="237466"/>
              </a:cxn>
              <a:cxn ang="0">
                <a:pos x="237466" y="1321603"/>
              </a:cxn>
            </a:cxnLst>
            <a:rect l="txL" t="txT" r="txR" b="txB"/>
            <a:pathLst>
              <a:path w="2643206" h="2643206">
                <a:moveTo>
                  <a:pt x="0" y="1321603"/>
                </a:moveTo>
                <a:cubicBezTo>
                  <a:pt x="0" y="591702"/>
                  <a:pt x="591702" y="0"/>
                  <a:pt x="1321603" y="0"/>
                </a:cubicBezTo>
                <a:cubicBezTo>
                  <a:pt x="2051504" y="0"/>
                  <a:pt x="2643206" y="591702"/>
                  <a:pt x="2643206" y="1321603"/>
                </a:cubicBezTo>
                <a:cubicBezTo>
                  <a:pt x="2643206" y="2051504"/>
                  <a:pt x="2051504" y="2643206"/>
                  <a:pt x="1321603" y="2643206"/>
                </a:cubicBezTo>
                <a:cubicBezTo>
                  <a:pt x="591702" y="2643206"/>
                  <a:pt x="0" y="2051504"/>
                  <a:pt x="0" y="1321603"/>
                </a:cubicBezTo>
                <a:close/>
                <a:moveTo>
                  <a:pt x="237466" y="1321603"/>
                </a:moveTo>
                <a:cubicBezTo>
                  <a:pt x="237466" y="1920355"/>
                  <a:pt x="722851" y="2405740"/>
                  <a:pt x="1321603" y="2405740"/>
                </a:cubicBezTo>
                <a:cubicBezTo>
                  <a:pt x="1920355" y="2405740"/>
                  <a:pt x="2405740" y="1920355"/>
                  <a:pt x="2405740" y="1321603"/>
                </a:cubicBezTo>
                <a:cubicBezTo>
                  <a:pt x="2405740" y="722851"/>
                  <a:pt x="1920355" y="237466"/>
                  <a:pt x="1321603" y="237466"/>
                </a:cubicBezTo>
                <a:cubicBezTo>
                  <a:pt x="722851" y="237466"/>
                  <a:pt x="237466" y="722851"/>
                  <a:pt x="237466" y="1321603"/>
                </a:cubicBezTo>
                <a:close/>
              </a:path>
            </a:pathLst>
          </a:custGeom>
          <a:solidFill>
            <a:schemeClr val="bg1">
              <a:alpha val="14999"/>
            </a:schemeClr>
          </a:solidFill>
          <a:ln w="9525">
            <a:noFill/>
          </a:ln>
        </p:spPr>
        <p:txBody>
          <a:bodyPr anchor="ctr"/>
          <a:p>
            <a:pPr lvl="0" algn="ctr" eaLnBrk="1" hangingPunct="1"/>
            <a:r>
              <a:rPr lang="zh-CN" altLang="en-US" sz="1800">
                <a:latin typeface="Calibri" panose="020F0502020204030204" pitchFamily="34" charset="0"/>
                <a:ea typeface="宋体" panose="02010600030101010101" pitchFamily="2" charset="-122"/>
              </a:rPr>
              <a:t> </a:t>
            </a:r>
            <a:endParaRPr lang="zh-CN" altLang="en-US" sz="18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grpSp>
        <p:nvGrpSpPr>
          <p:cNvPr id="188419" name="组合 188418"/>
          <p:cNvGrpSpPr/>
          <p:nvPr/>
        </p:nvGrpSpPr>
        <p:grpSpPr>
          <a:xfrm>
            <a:off x="1252538" y="1393825"/>
            <a:ext cx="1098550" cy="4914900"/>
            <a:chOff x="0" y="0"/>
            <a:chExt cx="694" cy="3096"/>
          </a:xfrm>
        </p:grpSpPr>
        <p:sp>
          <p:nvSpPr>
            <p:cNvPr id="188420" name="同心圆 4"/>
            <p:cNvSpPr/>
            <p:nvPr/>
          </p:nvSpPr>
          <p:spPr>
            <a:xfrm>
              <a:off x="0" y="0"/>
              <a:ext cx="608" cy="607"/>
            </a:xfrm>
            <a:custGeom>
              <a:avLst/>
              <a:gdLst/>
              <a:ahLst/>
              <a:cxnLst>
                <a:cxn ang="0">
                  <a:pos x="0" y="964413"/>
                </a:cxn>
                <a:cxn ang="0">
                  <a:pos x="964413" y="0"/>
                </a:cxn>
                <a:cxn ang="0">
                  <a:pos x="1928826" y="964413"/>
                </a:cxn>
                <a:cxn ang="0">
                  <a:pos x="964413" y="1928826"/>
                </a:cxn>
                <a:cxn ang="0">
                  <a:pos x="0" y="964413"/>
                </a:cxn>
                <a:cxn ang="0">
                  <a:pos x="173286" y="964413"/>
                </a:cxn>
                <a:cxn ang="0">
                  <a:pos x="964413" y="1755540"/>
                </a:cxn>
                <a:cxn ang="0">
                  <a:pos x="1755540" y="964413"/>
                </a:cxn>
                <a:cxn ang="0">
                  <a:pos x="964413" y="173286"/>
                </a:cxn>
                <a:cxn ang="0">
                  <a:pos x="173286" y="964413"/>
                </a:cxn>
              </a:cxnLst>
              <a:pathLst>
                <a:path w="1928826" h="1928826">
                  <a:moveTo>
                    <a:pt x="0" y="964413"/>
                  </a:moveTo>
                  <a:cubicBezTo>
                    <a:pt x="0" y="431782"/>
                    <a:pt x="431782" y="0"/>
                    <a:pt x="964413" y="0"/>
                  </a:cubicBezTo>
                  <a:cubicBezTo>
                    <a:pt x="1497044" y="0"/>
                    <a:pt x="1928826" y="431782"/>
                    <a:pt x="1928826" y="964413"/>
                  </a:cubicBezTo>
                  <a:cubicBezTo>
                    <a:pt x="1928826" y="1497044"/>
                    <a:pt x="1497044" y="1928826"/>
                    <a:pt x="964413" y="1928826"/>
                  </a:cubicBezTo>
                  <a:cubicBezTo>
                    <a:pt x="431782" y="1928826"/>
                    <a:pt x="0" y="1497044"/>
                    <a:pt x="0" y="964413"/>
                  </a:cubicBezTo>
                  <a:close/>
                  <a:moveTo>
                    <a:pt x="173286" y="964413"/>
                  </a:moveTo>
                  <a:cubicBezTo>
                    <a:pt x="173286" y="1401340"/>
                    <a:pt x="527486" y="1755540"/>
                    <a:pt x="964413" y="1755540"/>
                  </a:cubicBezTo>
                  <a:cubicBezTo>
                    <a:pt x="1401340" y="1755540"/>
                    <a:pt x="1755540" y="1401340"/>
                    <a:pt x="1755540" y="964413"/>
                  </a:cubicBezTo>
                  <a:cubicBezTo>
                    <a:pt x="1755540" y="527486"/>
                    <a:pt x="1401340" y="173286"/>
                    <a:pt x="964413" y="173286"/>
                  </a:cubicBezTo>
                  <a:cubicBezTo>
                    <a:pt x="527486" y="173286"/>
                    <a:pt x="173286" y="527486"/>
                    <a:pt x="173286" y="964413"/>
                  </a:cubicBezTo>
                  <a:close/>
                </a:path>
              </a:pathLst>
            </a:custGeom>
            <a:solidFill>
              <a:srgbClr val="00B0F0">
                <a:alpha val="37999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421" name="同心圆 5"/>
            <p:cNvSpPr/>
            <p:nvPr/>
          </p:nvSpPr>
          <p:spPr>
            <a:xfrm>
              <a:off x="59" y="2780"/>
              <a:ext cx="317" cy="316"/>
            </a:xfrm>
            <a:custGeom>
              <a:avLst/>
              <a:gdLst/>
              <a:ahLst/>
              <a:cxnLst>
                <a:cxn ang="0">
                  <a:pos x="0" y="722443"/>
                </a:cxn>
                <a:cxn ang="0">
                  <a:pos x="722443" y="0"/>
                </a:cxn>
                <a:cxn ang="0">
                  <a:pos x="1444886" y="722443"/>
                </a:cxn>
                <a:cxn ang="0">
                  <a:pos x="722443" y="1444886"/>
                </a:cxn>
                <a:cxn ang="0">
                  <a:pos x="0" y="722443"/>
                </a:cxn>
                <a:cxn ang="0">
                  <a:pos x="129809" y="722443"/>
                </a:cxn>
                <a:cxn ang="0">
                  <a:pos x="722443" y="1315077"/>
                </a:cxn>
                <a:cxn ang="0">
                  <a:pos x="1315077" y="722443"/>
                </a:cxn>
                <a:cxn ang="0">
                  <a:pos x="722443" y="129809"/>
                </a:cxn>
                <a:cxn ang="0">
                  <a:pos x="129809" y="722443"/>
                </a:cxn>
              </a:cxnLst>
              <a:pathLst>
                <a:path w="1444886" h="1444886">
                  <a:moveTo>
                    <a:pt x="0" y="722443"/>
                  </a:moveTo>
                  <a:cubicBezTo>
                    <a:pt x="0" y="323449"/>
                    <a:pt x="323449" y="0"/>
                    <a:pt x="722443" y="0"/>
                  </a:cubicBezTo>
                  <a:cubicBezTo>
                    <a:pt x="1121437" y="0"/>
                    <a:pt x="1444886" y="323449"/>
                    <a:pt x="1444886" y="722443"/>
                  </a:cubicBezTo>
                  <a:cubicBezTo>
                    <a:pt x="1444886" y="1121437"/>
                    <a:pt x="1121437" y="1444886"/>
                    <a:pt x="722443" y="1444886"/>
                  </a:cubicBezTo>
                  <a:cubicBezTo>
                    <a:pt x="323449" y="1444886"/>
                    <a:pt x="0" y="1121437"/>
                    <a:pt x="0" y="722443"/>
                  </a:cubicBezTo>
                  <a:close/>
                  <a:moveTo>
                    <a:pt x="129809" y="722443"/>
                  </a:moveTo>
                  <a:cubicBezTo>
                    <a:pt x="129809" y="1049746"/>
                    <a:pt x="395140" y="1315077"/>
                    <a:pt x="722443" y="1315077"/>
                  </a:cubicBezTo>
                  <a:cubicBezTo>
                    <a:pt x="1049746" y="1315077"/>
                    <a:pt x="1315077" y="1049746"/>
                    <a:pt x="1315077" y="722443"/>
                  </a:cubicBezTo>
                  <a:cubicBezTo>
                    <a:pt x="1315077" y="395140"/>
                    <a:pt x="1049746" y="129809"/>
                    <a:pt x="722443" y="129809"/>
                  </a:cubicBezTo>
                  <a:cubicBezTo>
                    <a:pt x="395140" y="129809"/>
                    <a:pt x="129809" y="395140"/>
                    <a:pt x="129809" y="722443"/>
                  </a:cubicBezTo>
                  <a:close/>
                </a:path>
              </a:pathLst>
            </a:custGeom>
            <a:solidFill>
              <a:srgbClr val="00B0F0">
                <a:alpha val="26999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188422" name="组合 188421"/>
            <p:cNvGrpSpPr/>
            <p:nvPr/>
          </p:nvGrpSpPr>
          <p:grpSpPr>
            <a:xfrm>
              <a:off x="422" y="692"/>
              <a:ext cx="272" cy="272"/>
              <a:chOff x="0" y="0"/>
              <a:chExt cx="729" cy="729"/>
            </a:xfrm>
          </p:grpSpPr>
          <p:pic>
            <p:nvPicPr>
              <p:cNvPr id="188423" name="同心圆 6"/>
              <p:cNvPicPr/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0" y="0"/>
                <a:ext cx="729" cy="729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188424" name="文本框 188423"/>
              <p:cNvSpPr txBox="1"/>
              <p:nvPr/>
            </p:nvSpPr>
            <p:spPr>
              <a:xfrm>
                <a:off x="107" y="106"/>
                <a:ext cx="517" cy="51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ctr"/>
              <a:p>
                <a:pPr lvl="0" algn="ctr" eaLnBrk="1" hangingPunct="1"/>
                <a:endParaRPr lang="zh-CN" altLang="en-US" sz="1800" dirty="0"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188425" name="同心圆 7"/>
          <p:cNvSpPr/>
          <p:nvPr/>
        </p:nvSpPr>
        <p:spPr>
          <a:xfrm>
            <a:off x="9528175" y="1562100"/>
            <a:ext cx="438150" cy="438150"/>
          </a:xfrm>
          <a:custGeom>
            <a:avLst/>
            <a:gdLst/>
            <a:ahLst/>
            <a:cxnLst>
              <a:cxn ang="0">
                <a:pos x="0" y="580410"/>
              </a:cxn>
              <a:cxn ang="0">
                <a:pos x="580410" y="0"/>
              </a:cxn>
              <a:cxn ang="0">
                <a:pos x="1160820" y="580410"/>
              </a:cxn>
              <a:cxn ang="0">
                <a:pos x="580410" y="1160820"/>
              </a:cxn>
              <a:cxn ang="0">
                <a:pos x="0" y="580410"/>
              </a:cxn>
              <a:cxn ang="0">
                <a:pos x="104288" y="580410"/>
              </a:cxn>
              <a:cxn ang="0">
                <a:pos x="580410" y="1056532"/>
              </a:cxn>
              <a:cxn ang="0">
                <a:pos x="1056532" y="580410"/>
              </a:cxn>
              <a:cxn ang="0">
                <a:pos x="580410" y="104288"/>
              </a:cxn>
              <a:cxn ang="0">
                <a:pos x="104288" y="580410"/>
              </a:cxn>
            </a:cxnLst>
            <a:pathLst>
              <a:path w="1160820" h="1160820">
                <a:moveTo>
                  <a:pt x="0" y="580410"/>
                </a:moveTo>
                <a:cubicBezTo>
                  <a:pt x="0" y="259858"/>
                  <a:pt x="259858" y="0"/>
                  <a:pt x="580410" y="0"/>
                </a:cubicBezTo>
                <a:cubicBezTo>
                  <a:pt x="900962" y="0"/>
                  <a:pt x="1160820" y="259858"/>
                  <a:pt x="1160820" y="580410"/>
                </a:cubicBezTo>
                <a:cubicBezTo>
                  <a:pt x="1160820" y="900962"/>
                  <a:pt x="900962" y="1160820"/>
                  <a:pt x="580410" y="1160820"/>
                </a:cubicBezTo>
                <a:cubicBezTo>
                  <a:pt x="259858" y="1160820"/>
                  <a:pt x="0" y="900962"/>
                  <a:pt x="0" y="580410"/>
                </a:cubicBezTo>
                <a:close/>
                <a:moveTo>
                  <a:pt x="104288" y="580410"/>
                </a:moveTo>
                <a:cubicBezTo>
                  <a:pt x="104288" y="843365"/>
                  <a:pt x="317455" y="1056532"/>
                  <a:pt x="580410" y="1056532"/>
                </a:cubicBezTo>
                <a:cubicBezTo>
                  <a:pt x="843365" y="1056532"/>
                  <a:pt x="1056532" y="843365"/>
                  <a:pt x="1056532" y="580410"/>
                </a:cubicBezTo>
                <a:cubicBezTo>
                  <a:pt x="1056532" y="317455"/>
                  <a:pt x="843365" y="104288"/>
                  <a:pt x="580410" y="104288"/>
                </a:cubicBezTo>
                <a:cubicBezTo>
                  <a:pt x="317455" y="104288"/>
                  <a:pt x="104288" y="317455"/>
                  <a:pt x="104288" y="580410"/>
                </a:cubicBezTo>
                <a:close/>
              </a:path>
            </a:pathLst>
          </a:custGeom>
          <a:solidFill>
            <a:srgbClr val="00B0F0">
              <a:alpha val="40999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88426" name="同心圆 8"/>
          <p:cNvSpPr/>
          <p:nvPr/>
        </p:nvSpPr>
        <p:spPr>
          <a:xfrm>
            <a:off x="8616950" y="692150"/>
            <a:ext cx="431800" cy="431800"/>
          </a:xfrm>
          <a:custGeom>
            <a:avLst/>
            <a:gdLst/>
            <a:ahLst/>
            <a:cxnLst>
              <a:cxn ang="0">
                <a:pos x="0" y="571492"/>
              </a:cxn>
              <a:cxn ang="0">
                <a:pos x="571492" y="0"/>
              </a:cxn>
              <a:cxn ang="0">
                <a:pos x="1142984" y="571492"/>
              </a:cxn>
              <a:cxn ang="0">
                <a:pos x="571492" y="1142984"/>
              </a:cxn>
              <a:cxn ang="0">
                <a:pos x="0" y="571492"/>
              </a:cxn>
              <a:cxn ang="0">
                <a:pos x="68648" y="571492"/>
              </a:cxn>
              <a:cxn ang="0">
                <a:pos x="571492" y="1074336"/>
              </a:cxn>
              <a:cxn ang="0">
                <a:pos x="1074336" y="571492"/>
              </a:cxn>
              <a:cxn ang="0">
                <a:pos x="571492" y="68648"/>
              </a:cxn>
              <a:cxn ang="0">
                <a:pos x="68648" y="571492"/>
              </a:cxn>
            </a:cxnLst>
            <a:pathLst>
              <a:path w="1142984" h="1142984">
                <a:moveTo>
                  <a:pt x="0" y="571492"/>
                </a:moveTo>
                <a:cubicBezTo>
                  <a:pt x="0" y="255866"/>
                  <a:pt x="255866" y="0"/>
                  <a:pt x="571492" y="0"/>
                </a:cubicBezTo>
                <a:cubicBezTo>
                  <a:pt x="887118" y="0"/>
                  <a:pt x="1142984" y="255866"/>
                  <a:pt x="1142984" y="571492"/>
                </a:cubicBezTo>
                <a:cubicBezTo>
                  <a:pt x="1142984" y="887118"/>
                  <a:pt x="887118" y="1142984"/>
                  <a:pt x="571492" y="1142984"/>
                </a:cubicBezTo>
                <a:cubicBezTo>
                  <a:pt x="255866" y="1142984"/>
                  <a:pt x="0" y="887118"/>
                  <a:pt x="0" y="571492"/>
                </a:cubicBezTo>
                <a:close/>
                <a:moveTo>
                  <a:pt x="68648" y="571492"/>
                </a:moveTo>
                <a:cubicBezTo>
                  <a:pt x="68648" y="849205"/>
                  <a:pt x="293779" y="1074336"/>
                  <a:pt x="571492" y="1074336"/>
                </a:cubicBezTo>
                <a:cubicBezTo>
                  <a:pt x="849205" y="1074336"/>
                  <a:pt x="1074336" y="849205"/>
                  <a:pt x="1074336" y="571492"/>
                </a:cubicBezTo>
                <a:cubicBezTo>
                  <a:pt x="1074336" y="293779"/>
                  <a:pt x="849205" y="68648"/>
                  <a:pt x="571492" y="68648"/>
                </a:cubicBezTo>
                <a:cubicBezTo>
                  <a:pt x="293779" y="68648"/>
                  <a:pt x="68648" y="293779"/>
                  <a:pt x="68648" y="571492"/>
                </a:cubicBezTo>
                <a:close/>
              </a:path>
            </a:pathLst>
          </a:custGeom>
          <a:solidFill>
            <a:srgbClr val="00B0F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88427" name="同心圆 9"/>
          <p:cNvSpPr/>
          <p:nvPr/>
        </p:nvSpPr>
        <p:spPr>
          <a:xfrm>
            <a:off x="10402888" y="1435100"/>
            <a:ext cx="350837" cy="350838"/>
          </a:xfrm>
          <a:custGeom>
            <a:avLst/>
            <a:gdLst/>
            <a:ahLst/>
            <a:cxnLst>
              <a:cxn ang="0">
                <a:pos x="0" y="464347"/>
              </a:cxn>
              <a:cxn ang="0">
                <a:pos x="464347" y="0"/>
              </a:cxn>
              <a:cxn ang="0">
                <a:pos x="928694" y="464347"/>
              </a:cxn>
              <a:cxn ang="0">
                <a:pos x="464347" y="928694"/>
              </a:cxn>
              <a:cxn ang="0">
                <a:pos x="0" y="464347"/>
              </a:cxn>
              <a:cxn ang="0">
                <a:pos x="83434" y="464347"/>
              </a:cxn>
              <a:cxn ang="0">
                <a:pos x="464347" y="845260"/>
              </a:cxn>
              <a:cxn ang="0">
                <a:pos x="845260" y="464347"/>
              </a:cxn>
              <a:cxn ang="0">
                <a:pos x="464347" y="83434"/>
              </a:cxn>
              <a:cxn ang="0">
                <a:pos x="83434" y="464347"/>
              </a:cxn>
            </a:cxnLst>
            <a:pathLst>
              <a:path w="928694" h="928694">
                <a:moveTo>
                  <a:pt x="0" y="464347"/>
                </a:moveTo>
                <a:cubicBezTo>
                  <a:pt x="0" y="207895"/>
                  <a:pt x="207895" y="0"/>
                  <a:pt x="464347" y="0"/>
                </a:cubicBezTo>
                <a:cubicBezTo>
                  <a:pt x="720799" y="0"/>
                  <a:pt x="928694" y="207895"/>
                  <a:pt x="928694" y="464347"/>
                </a:cubicBezTo>
                <a:cubicBezTo>
                  <a:pt x="928694" y="720799"/>
                  <a:pt x="720799" y="928694"/>
                  <a:pt x="464347" y="928694"/>
                </a:cubicBezTo>
                <a:cubicBezTo>
                  <a:pt x="207895" y="928694"/>
                  <a:pt x="0" y="720799"/>
                  <a:pt x="0" y="464347"/>
                </a:cubicBezTo>
                <a:close/>
                <a:moveTo>
                  <a:pt x="83434" y="464347"/>
                </a:moveTo>
                <a:cubicBezTo>
                  <a:pt x="83434" y="674719"/>
                  <a:pt x="253975" y="845260"/>
                  <a:pt x="464347" y="845260"/>
                </a:cubicBezTo>
                <a:cubicBezTo>
                  <a:pt x="674719" y="845260"/>
                  <a:pt x="845260" y="674719"/>
                  <a:pt x="845260" y="464347"/>
                </a:cubicBezTo>
                <a:cubicBezTo>
                  <a:pt x="845260" y="253975"/>
                  <a:pt x="674719" y="83434"/>
                  <a:pt x="464347" y="83434"/>
                </a:cubicBezTo>
                <a:cubicBezTo>
                  <a:pt x="253975" y="83434"/>
                  <a:pt x="83434" y="253975"/>
                  <a:pt x="83434" y="464347"/>
                </a:cubicBezTo>
                <a:close/>
              </a:path>
            </a:pathLst>
          </a:custGeom>
          <a:solidFill>
            <a:srgbClr val="00B0F0">
              <a:alpha val="71999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88428" name="圆角矩形 10"/>
          <p:cNvSpPr/>
          <p:nvPr/>
        </p:nvSpPr>
        <p:spPr>
          <a:xfrm>
            <a:off x="1524000" y="-455612"/>
            <a:ext cx="9144000" cy="7313612"/>
          </a:xfrm>
          <a:prstGeom prst="roundRect">
            <a:avLst>
              <a:gd name="adj" fmla="val 4347"/>
            </a:avLst>
          </a:prstGeom>
          <a:solidFill>
            <a:srgbClr val="0099FF">
              <a:alpha val="9000"/>
            </a:srgbClr>
          </a:solidFill>
          <a:ln w="9525">
            <a:noFill/>
          </a:ln>
        </p:spPr>
        <p:txBody>
          <a:bodyPr anchor="ctr"/>
          <a:p>
            <a:pPr lvl="0" algn="ctr" eaLnBrk="1" hangingPunct="1"/>
            <a:endParaRPr lang="zh-CN" altLang="en-US" sz="1800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88429" name="文本框 188428"/>
          <p:cNvSpPr txBox="1"/>
          <p:nvPr/>
        </p:nvSpPr>
        <p:spPr>
          <a:xfrm>
            <a:off x="2424113" y="1484313"/>
            <a:ext cx="7669212" cy="30784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15</a:t>
            </a:r>
            <a:r>
              <a:rPr lang="zh-CN" altLang="en-US" sz="2800" b="1" dirty="0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家中来了客人，在为客人奉茶时，应将茶水</a:t>
            </a:r>
            <a:r>
              <a:rPr lang="zh-CN" altLang="en-US" sz="2800" b="1" u="sng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     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。	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A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、倒满茶杯   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B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、五分满         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C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、七分满    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D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、八分满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/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9442" name="同心圆 3"/>
          <p:cNvSpPr/>
          <p:nvPr/>
        </p:nvSpPr>
        <p:spPr>
          <a:xfrm>
            <a:off x="1881188" y="2857500"/>
            <a:ext cx="2643187" cy="2643188"/>
          </a:xfrm>
          <a:custGeom>
            <a:avLst/>
            <a:gdLst>
              <a:gd name="txL" fmla="*/ 0 w 2643206"/>
              <a:gd name="txT" fmla="*/ 0 h 2643206"/>
              <a:gd name="txR" fmla="*/ 2643206 w 2643206"/>
              <a:gd name="txB" fmla="*/ 2643206 h 2643206"/>
            </a:gdLst>
            <a:ahLst/>
            <a:cxnLst>
              <a:cxn ang="0">
                <a:pos x="0" y="1321603"/>
              </a:cxn>
              <a:cxn ang="0">
                <a:pos x="1321603" y="0"/>
              </a:cxn>
              <a:cxn ang="0">
                <a:pos x="2643206" y="1321603"/>
              </a:cxn>
              <a:cxn ang="0">
                <a:pos x="1321603" y="2643206"/>
              </a:cxn>
              <a:cxn ang="0">
                <a:pos x="0" y="1321603"/>
              </a:cxn>
              <a:cxn ang="0">
                <a:pos x="237466" y="1321603"/>
              </a:cxn>
              <a:cxn ang="0">
                <a:pos x="1321603" y="2405740"/>
              </a:cxn>
              <a:cxn ang="0">
                <a:pos x="2405740" y="1321603"/>
              </a:cxn>
              <a:cxn ang="0">
                <a:pos x="1321603" y="237466"/>
              </a:cxn>
              <a:cxn ang="0">
                <a:pos x="237466" y="1321603"/>
              </a:cxn>
            </a:cxnLst>
            <a:rect l="txL" t="txT" r="txR" b="txB"/>
            <a:pathLst>
              <a:path w="2643206" h="2643206">
                <a:moveTo>
                  <a:pt x="0" y="1321603"/>
                </a:moveTo>
                <a:cubicBezTo>
                  <a:pt x="0" y="591702"/>
                  <a:pt x="591702" y="0"/>
                  <a:pt x="1321603" y="0"/>
                </a:cubicBezTo>
                <a:cubicBezTo>
                  <a:pt x="2051504" y="0"/>
                  <a:pt x="2643206" y="591702"/>
                  <a:pt x="2643206" y="1321603"/>
                </a:cubicBezTo>
                <a:cubicBezTo>
                  <a:pt x="2643206" y="2051504"/>
                  <a:pt x="2051504" y="2643206"/>
                  <a:pt x="1321603" y="2643206"/>
                </a:cubicBezTo>
                <a:cubicBezTo>
                  <a:pt x="591702" y="2643206"/>
                  <a:pt x="0" y="2051504"/>
                  <a:pt x="0" y="1321603"/>
                </a:cubicBezTo>
                <a:close/>
                <a:moveTo>
                  <a:pt x="237466" y="1321603"/>
                </a:moveTo>
                <a:cubicBezTo>
                  <a:pt x="237466" y="1920355"/>
                  <a:pt x="722851" y="2405740"/>
                  <a:pt x="1321603" y="2405740"/>
                </a:cubicBezTo>
                <a:cubicBezTo>
                  <a:pt x="1920355" y="2405740"/>
                  <a:pt x="2405740" y="1920355"/>
                  <a:pt x="2405740" y="1321603"/>
                </a:cubicBezTo>
                <a:cubicBezTo>
                  <a:pt x="2405740" y="722851"/>
                  <a:pt x="1920355" y="237466"/>
                  <a:pt x="1321603" y="237466"/>
                </a:cubicBezTo>
                <a:cubicBezTo>
                  <a:pt x="722851" y="237466"/>
                  <a:pt x="237466" y="722851"/>
                  <a:pt x="237466" y="1321603"/>
                </a:cubicBezTo>
                <a:close/>
              </a:path>
            </a:pathLst>
          </a:custGeom>
          <a:solidFill>
            <a:schemeClr val="bg1">
              <a:alpha val="14999"/>
            </a:schemeClr>
          </a:solidFill>
          <a:ln w="9525">
            <a:noFill/>
          </a:ln>
        </p:spPr>
        <p:txBody>
          <a:bodyPr anchor="ctr"/>
          <a:p>
            <a:pPr lvl="0" algn="ctr" eaLnBrk="1" hangingPunct="1"/>
            <a:r>
              <a:rPr lang="zh-CN" altLang="en-US" sz="1800">
                <a:latin typeface="Calibri" panose="020F0502020204030204" pitchFamily="34" charset="0"/>
                <a:ea typeface="宋体" panose="02010600030101010101" pitchFamily="2" charset="-122"/>
              </a:rPr>
              <a:t> </a:t>
            </a:r>
            <a:endParaRPr lang="zh-CN" altLang="en-US" sz="18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grpSp>
        <p:nvGrpSpPr>
          <p:cNvPr id="189443" name="组合 189442"/>
          <p:cNvGrpSpPr/>
          <p:nvPr/>
        </p:nvGrpSpPr>
        <p:grpSpPr>
          <a:xfrm>
            <a:off x="1252538" y="1393825"/>
            <a:ext cx="1098550" cy="4914900"/>
            <a:chOff x="0" y="0"/>
            <a:chExt cx="694" cy="3096"/>
          </a:xfrm>
        </p:grpSpPr>
        <p:sp>
          <p:nvSpPr>
            <p:cNvPr id="189444" name="同心圆 4"/>
            <p:cNvSpPr/>
            <p:nvPr/>
          </p:nvSpPr>
          <p:spPr>
            <a:xfrm>
              <a:off x="0" y="0"/>
              <a:ext cx="608" cy="607"/>
            </a:xfrm>
            <a:custGeom>
              <a:avLst/>
              <a:gdLst/>
              <a:ahLst/>
              <a:cxnLst>
                <a:cxn ang="0">
                  <a:pos x="0" y="964413"/>
                </a:cxn>
                <a:cxn ang="0">
                  <a:pos x="964413" y="0"/>
                </a:cxn>
                <a:cxn ang="0">
                  <a:pos x="1928826" y="964413"/>
                </a:cxn>
                <a:cxn ang="0">
                  <a:pos x="964413" y="1928826"/>
                </a:cxn>
                <a:cxn ang="0">
                  <a:pos x="0" y="964413"/>
                </a:cxn>
                <a:cxn ang="0">
                  <a:pos x="173286" y="964413"/>
                </a:cxn>
                <a:cxn ang="0">
                  <a:pos x="964413" y="1755540"/>
                </a:cxn>
                <a:cxn ang="0">
                  <a:pos x="1755540" y="964413"/>
                </a:cxn>
                <a:cxn ang="0">
                  <a:pos x="964413" y="173286"/>
                </a:cxn>
                <a:cxn ang="0">
                  <a:pos x="173286" y="964413"/>
                </a:cxn>
              </a:cxnLst>
              <a:pathLst>
                <a:path w="1928826" h="1928826">
                  <a:moveTo>
                    <a:pt x="0" y="964413"/>
                  </a:moveTo>
                  <a:cubicBezTo>
                    <a:pt x="0" y="431782"/>
                    <a:pt x="431782" y="0"/>
                    <a:pt x="964413" y="0"/>
                  </a:cubicBezTo>
                  <a:cubicBezTo>
                    <a:pt x="1497044" y="0"/>
                    <a:pt x="1928826" y="431782"/>
                    <a:pt x="1928826" y="964413"/>
                  </a:cubicBezTo>
                  <a:cubicBezTo>
                    <a:pt x="1928826" y="1497044"/>
                    <a:pt x="1497044" y="1928826"/>
                    <a:pt x="964413" y="1928826"/>
                  </a:cubicBezTo>
                  <a:cubicBezTo>
                    <a:pt x="431782" y="1928826"/>
                    <a:pt x="0" y="1497044"/>
                    <a:pt x="0" y="964413"/>
                  </a:cubicBezTo>
                  <a:close/>
                  <a:moveTo>
                    <a:pt x="173286" y="964413"/>
                  </a:moveTo>
                  <a:cubicBezTo>
                    <a:pt x="173286" y="1401340"/>
                    <a:pt x="527486" y="1755540"/>
                    <a:pt x="964413" y="1755540"/>
                  </a:cubicBezTo>
                  <a:cubicBezTo>
                    <a:pt x="1401340" y="1755540"/>
                    <a:pt x="1755540" y="1401340"/>
                    <a:pt x="1755540" y="964413"/>
                  </a:cubicBezTo>
                  <a:cubicBezTo>
                    <a:pt x="1755540" y="527486"/>
                    <a:pt x="1401340" y="173286"/>
                    <a:pt x="964413" y="173286"/>
                  </a:cubicBezTo>
                  <a:cubicBezTo>
                    <a:pt x="527486" y="173286"/>
                    <a:pt x="173286" y="527486"/>
                    <a:pt x="173286" y="964413"/>
                  </a:cubicBezTo>
                  <a:close/>
                </a:path>
              </a:pathLst>
            </a:custGeom>
            <a:solidFill>
              <a:srgbClr val="00B0F0">
                <a:alpha val="37999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445" name="同心圆 5"/>
            <p:cNvSpPr/>
            <p:nvPr/>
          </p:nvSpPr>
          <p:spPr>
            <a:xfrm>
              <a:off x="59" y="2780"/>
              <a:ext cx="317" cy="316"/>
            </a:xfrm>
            <a:custGeom>
              <a:avLst/>
              <a:gdLst/>
              <a:ahLst/>
              <a:cxnLst>
                <a:cxn ang="0">
                  <a:pos x="0" y="722443"/>
                </a:cxn>
                <a:cxn ang="0">
                  <a:pos x="722443" y="0"/>
                </a:cxn>
                <a:cxn ang="0">
                  <a:pos x="1444886" y="722443"/>
                </a:cxn>
                <a:cxn ang="0">
                  <a:pos x="722443" y="1444886"/>
                </a:cxn>
                <a:cxn ang="0">
                  <a:pos x="0" y="722443"/>
                </a:cxn>
                <a:cxn ang="0">
                  <a:pos x="129809" y="722443"/>
                </a:cxn>
                <a:cxn ang="0">
                  <a:pos x="722443" y="1315077"/>
                </a:cxn>
                <a:cxn ang="0">
                  <a:pos x="1315077" y="722443"/>
                </a:cxn>
                <a:cxn ang="0">
                  <a:pos x="722443" y="129809"/>
                </a:cxn>
                <a:cxn ang="0">
                  <a:pos x="129809" y="722443"/>
                </a:cxn>
              </a:cxnLst>
              <a:pathLst>
                <a:path w="1444886" h="1444886">
                  <a:moveTo>
                    <a:pt x="0" y="722443"/>
                  </a:moveTo>
                  <a:cubicBezTo>
                    <a:pt x="0" y="323449"/>
                    <a:pt x="323449" y="0"/>
                    <a:pt x="722443" y="0"/>
                  </a:cubicBezTo>
                  <a:cubicBezTo>
                    <a:pt x="1121437" y="0"/>
                    <a:pt x="1444886" y="323449"/>
                    <a:pt x="1444886" y="722443"/>
                  </a:cubicBezTo>
                  <a:cubicBezTo>
                    <a:pt x="1444886" y="1121437"/>
                    <a:pt x="1121437" y="1444886"/>
                    <a:pt x="722443" y="1444886"/>
                  </a:cubicBezTo>
                  <a:cubicBezTo>
                    <a:pt x="323449" y="1444886"/>
                    <a:pt x="0" y="1121437"/>
                    <a:pt x="0" y="722443"/>
                  </a:cubicBezTo>
                  <a:close/>
                  <a:moveTo>
                    <a:pt x="129809" y="722443"/>
                  </a:moveTo>
                  <a:cubicBezTo>
                    <a:pt x="129809" y="1049746"/>
                    <a:pt x="395140" y="1315077"/>
                    <a:pt x="722443" y="1315077"/>
                  </a:cubicBezTo>
                  <a:cubicBezTo>
                    <a:pt x="1049746" y="1315077"/>
                    <a:pt x="1315077" y="1049746"/>
                    <a:pt x="1315077" y="722443"/>
                  </a:cubicBezTo>
                  <a:cubicBezTo>
                    <a:pt x="1315077" y="395140"/>
                    <a:pt x="1049746" y="129809"/>
                    <a:pt x="722443" y="129809"/>
                  </a:cubicBezTo>
                  <a:cubicBezTo>
                    <a:pt x="395140" y="129809"/>
                    <a:pt x="129809" y="395140"/>
                    <a:pt x="129809" y="722443"/>
                  </a:cubicBezTo>
                  <a:close/>
                </a:path>
              </a:pathLst>
            </a:custGeom>
            <a:solidFill>
              <a:srgbClr val="00B0F0">
                <a:alpha val="26999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189446" name="组合 189445"/>
            <p:cNvGrpSpPr/>
            <p:nvPr/>
          </p:nvGrpSpPr>
          <p:grpSpPr>
            <a:xfrm>
              <a:off x="422" y="692"/>
              <a:ext cx="272" cy="272"/>
              <a:chOff x="0" y="0"/>
              <a:chExt cx="729" cy="729"/>
            </a:xfrm>
          </p:grpSpPr>
          <p:pic>
            <p:nvPicPr>
              <p:cNvPr id="189447" name="同心圆 6"/>
              <p:cNvPicPr/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0" y="0"/>
                <a:ext cx="729" cy="729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189448" name="文本框 189447"/>
              <p:cNvSpPr txBox="1"/>
              <p:nvPr/>
            </p:nvSpPr>
            <p:spPr>
              <a:xfrm>
                <a:off x="107" y="106"/>
                <a:ext cx="517" cy="51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ctr"/>
              <a:p>
                <a:pPr lvl="0" algn="ctr" eaLnBrk="1" hangingPunct="1"/>
                <a:endParaRPr lang="zh-CN" altLang="en-US" sz="1800" dirty="0"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189449" name="同心圆 7"/>
          <p:cNvSpPr/>
          <p:nvPr/>
        </p:nvSpPr>
        <p:spPr>
          <a:xfrm>
            <a:off x="9528175" y="1562100"/>
            <a:ext cx="438150" cy="438150"/>
          </a:xfrm>
          <a:custGeom>
            <a:avLst/>
            <a:gdLst/>
            <a:ahLst/>
            <a:cxnLst>
              <a:cxn ang="0">
                <a:pos x="0" y="580410"/>
              </a:cxn>
              <a:cxn ang="0">
                <a:pos x="580410" y="0"/>
              </a:cxn>
              <a:cxn ang="0">
                <a:pos x="1160820" y="580410"/>
              </a:cxn>
              <a:cxn ang="0">
                <a:pos x="580410" y="1160820"/>
              </a:cxn>
              <a:cxn ang="0">
                <a:pos x="0" y="580410"/>
              </a:cxn>
              <a:cxn ang="0">
                <a:pos x="104288" y="580410"/>
              </a:cxn>
              <a:cxn ang="0">
                <a:pos x="580410" y="1056532"/>
              </a:cxn>
              <a:cxn ang="0">
                <a:pos x="1056532" y="580410"/>
              </a:cxn>
              <a:cxn ang="0">
                <a:pos x="580410" y="104288"/>
              </a:cxn>
              <a:cxn ang="0">
                <a:pos x="104288" y="580410"/>
              </a:cxn>
            </a:cxnLst>
            <a:pathLst>
              <a:path w="1160820" h="1160820">
                <a:moveTo>
                  <a:pt x="0" y="580410"/>
                </a:moveTo>
                <a:cubicBezTo>
                  <a:pt x="0" y="259858"/>
                  <a:pt x="259858" y="0"/>
                  <a:pt x="580410" y="0"/>
                </a:cubicBezTo>
                <a:cubicBezTo>
                  <a:pt x="900962" y="0"/>
                  <a:pt x="1160820" y="259858"/>
                  <a:pt x="1160820" y="580410"/>
                </a:cubicBezTo>
                <a:cubicBezTo>
                  <a:pt x="1160820" y="900962"/>
                  <a:pt x="900962" y="1160820"/>
                  <a:pt x="580410" y="1160820"/>
                </a:cubicBezTo>
                <a:cubicBezTo>
                  <a:pt x="259858" y="1160820"/>
                  <a:pt x="0" y="900962"/>
                  <a:pt x="0" y="580410"/>
                </a:cubicBezTo>
                <a:close/>
                <a:moveTo>
                  <a:pt x="104288" y="580410"/>
                </a:moveTo>
                <a:cubicBezTo>
                  <a:pt x="104288" y="843365"/>
                  <a:pt x="317455" y="1056532"/>
                  <a:pt x="580410" y="1056532"/>
                </a:cubicBezTo>
                <a:cubicBezTo>
                  <a:pt x="843365" y="1056532"/>
                  <a:pt x="1056532" y="843365"/>
                  <a:pt x="1056532" y="580410"/>
                </a:cubicBezTo>
                <a:cubicBezTo>
                  <a:pt x="1056532" y="317455"/>
                  <a:pt x="843365" y="104288"/>
                  <a:pt x="580410" y="104288"/>
                </a:cubicBezTo>
                <a:cubicBezTo>
                  <a:pt x="317455" y="104288"/>
                  <a:pt x="104288" y="317455"/>
                  <a:pt x="104288" y="580410"/>
                </a:cubicBezTo>
                <a:close/>
              </a:path>
            </a:pathLst>
          </a:custGeom>
          <a:solidFill>
            <a:srgbClr val="00B0F0">
              <a:alpha val="40999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89450" name="同心圆 8"/>
          <p:cNvSpPr/>
          <p:nvPr/>
        </p:nvSpPr>
        <p:spPr>
          <a:xfrm>
            <a:off x="8616950" y="692150"/>
            <a:ext cx="431800" cy="431800"/>
          </a:xfrm>
          <a:custGeom>
            <a:avLst/>
            <a:gdLst/>
            <a:ahLst/>
            <a:cxnLst>
              <a:cxn ang="0">
                <a:pos x="0" y="571492"/>
              </a:cxn>
              <a:cxn ang="0">
                <a:pos x="571492" y="0"/>
              </a:cxn>
              <a:cxn ang="0">
                <a:pos x="1142984" y="571492"/>
              </a:cxn>
              <a:cxn ang="0">
                <a:pos x="571492" y="1142984"/>
              </a:cxn>
              <a:cxn ang="0">
                <a:pos x="0" y="571492"/>
              </a:cxn>
              <a:cxn ang="0">
                <a:pos x="68648" y="571492"/>
              </a:cxn>
              <a:cxn ang="0">
                <a:pos x="571492" y="1074336"/>
              </a:cxn>
              <a:cxn ang="0">
                <a:pos x="1074336" y="571492"/>
              </a:cxn>
              <a:cxn ang="0">
                <a:pos x="571492" y="68648"/>
              </a:cxn>
              <a:cxn ang="0">
                <a:pos x="68648" y="571492"/>
              </a:cxn>
            </a:cxnLst>
            <a:pathLst>
              <a:path w="1142984" h="1142984">
                <a:moveTo>
                  <a:pt x="0" y="571492"/>
                </a:moveTo>
                <a:cubicBezTo>
                  <a:pt x="0" y="255866"/>
                  <a:pt x="255866" y="0"/>
                  <a:pt x="571492" y="0"/>
                </a:cubicBezTo>
                <a:cubicBezTo>
                  <a:pt x="887118" y="0"/>
                  <a:pt x="1142984" y="255866"/>
                  <a:pt x="1142984" y="571492"/>
                </a:cubicBezTo>
                <a:cubicBezTo>
                  <a:pt x="1142984" y="887118"/>
                  <a:pt x="887118" y="1142984"/>
                  <a:pt x="571492" y="1142984"/>
                </a:cubicBezTo>
                <a:cubicBezTo>
                  <a:pt x="255866" y="1142984"/>
                  <a:pt x="0" y="887118"/>
                  <a:pt x="0" y="571492"/>
                </a:cubicBezTo>
                <a:close/>
                <a:moveTo>
                  <a:pt x="68648" y="571492"/>
                </a:moveTo>
                <a:cubicBezTo>
                  <a:pt x="68648" y="849205"/>
                  <a:pt x="293779" y="1074336"/>
                  <a:pt x="571492" y="1074336"/>
                </a:cubicBezTo>
                <a:cubicBezTo>
                  <a:pt x="849205" y="1074336"/>
                  <a:pt x="1074336" y="849205"/>
                  <a:pt x="1074336" y="571492"/>
                </a:cubicBezTo>
                <a:cubicBezTo>
                  <a:pt x="1074336" y="293779"/>
                  <a:pt x="849205" y="68648"/>
                  <a:pt x="571492" y="68648"/>
                </a:cubicBezTo>
                <a:cubicBezTo>
                  <a:pt x="293779" y="68648"/>
                  <a:pt x="68648" y="293779"/>
                  <a:pt x="68648" y="571492"/>
                </a:cubicBezTo>
                <a:close/>
              </a:path>
            </a:pathLst>
          </a:custGeom>
          <a:solidFill>
            <a:srgbClr val="00B0F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89451" name="同心圆 9"/>
          <p:cNvSpPr/>
          <p:nvPr/>
        </p:nvSpPr>
        <p:spPr>
          <a:xfrm>
            <a:off x="10402888" y="1435100"/>
            <a:ext cx="350837" cy="350838"/>
          </a:xfrm>
          <a:custGeom>
            <a:avLst/>
            <a:gdLst/>
            <a:ahLst/>
            <a:cxnLst>
              <a:cxn ang="0">
                <a:pos x="0" y="464347"/>
              </a:cxn>
              <a:cxn ang="0">
                <a:pos x="464347" y="0"/>
              </a:cxn>
              <a:cxn ang="0">
                <a:pos x="928694" y="464347"/>
              </a:cxn>
              <a:cxn ang="0">
                <a:pos x="464347" y="928694"/>
              </a:cxn>
              <a:cxn ang="0">
                <a:pos x="0" y="464347"/>
              </a:cxn>
              <a:cxn ang="0">
                <a:pos x="83434" y="464347"/>
              </a:cxn>
              <a:cxn ang="0">
                <a:pos x="464347" y="845260"/>
              </a:cxn>
              <a:cxn ang="0">
                <a:pos x="845260" y="464347"/>
              </a:cxn>
              <a:cxn ang="0">
                <a:pos x="464347" y="83434"/>
              </a:cxn>
              <a:cxn ang="0">
                <a:pos x="83434" y="464347"/>
              </a:cxn>
            </a:cxnLst>
            <a:pathLst>
              <a:path w="928694" h="928694">
                <a:moveTo>
                  <a:pt x="0" y="464347"/>
                </a:moveTo>
                <a:cubicBezTo>
                  <a:pt x="0" y="207895"/>
                  <a:pt x="207895" y="0"/>
                  <a:pt x="464347" y="0"/>
                </a:cubicBezTo>
                <a:cubicBezTo>
                  <a:pt x="720799" y="0"/>
                  <a:pt x="928694" y="207895"/>
                  <a:pt x="928694" y="464347"/>
                </a:cubicBezTo>
                <a:cubicBezTo>
                  <a:pt x="928694" y="720799"/>
                  <a:pt x="720799" y="928694"/>
                  <a:pt x="464347" y="928694"/>
                </a:cubicBezTo>
                <a:cubicBezTo>
                  <a:pt x="207895" y="928694"/>
                  <a:pt x="0" y="720799"/>
                  <a:pt x="0" y="464347"/>
                </a:cubicBezTo>
                <a:close/>
                <a:moveTo>
                  <a:pt x="83434" y="464347"/>
                </a:moveTo>
                <a:cubicBezTo>
                  <a:pt x="83434" y="674719"/>
                  <a:pt x="253975" y="845260"/>
                  <a:pt x="464347" y="845260"/>
                </a:cubicBezTo>
                <a:cubicBezTo>
                  <a:pt x="674719" y="845260"/>
                  <a:pt x="845260" y="674719"/>
                  <a:pt x="845260" y="464347"/>
                </a:cubicBezTo>
                <a:cubicBezTo>
                  <a:pt x="845260" y="253975"/>
                  <a:pt x="674719" y="83434"/>
                  <a:pt x="464347" y="83434"/>
                </a:cubicBezTo>
                <a:cubicBezTo>
                  <a:pt x="253975" y="83434"/>
                  <a:pt x="83434" y="253975"/>
                  <a:pt x="83434" y="464347"/>
                </a:cubicBezTo>
                <a:close/>
              </a:path>
            </a:pathLst>
          </a:custGeom>
          <a:solidFill>
            <a:srgbClr val="00B0F0">
              <a:alpha val="71999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89452" name="圆角矩形 10"/>
          <p:cNvSpPr/>
          <p:nvPr/>
        </p:nvSpPr>
        <p:spPr>
          <a:xfrm>
            <a:off x="1524000" y="-455612"/>
            <a:ext cx="9144000" cy="7313612"/>
          </a:xfrm>
          <a:prstGeom prst="roundRect">
            <a:avLst>
              <a:gd name="adj" fmla="val 4347"/>
            </a:avLst>
          </a:prstGeom>
          <a:solidFill>
            <a:srgbClr val="0099FF">
              <a:alpha val="9000"/>
            </a:srgbClr>
          </a:solidFill>
          <a:ln w="9525">
            <a:noFill/>
          </a:ln>
        </p:spPr>
        <p:txBody>
          <a:bodyPr anchor="ctr"/>
          <a:p>
            <a:pPr lvl="0" algn="ctr" eaLnBrk="1" hangingPunct="1"/>
            <a:endParaRPr lang="zh-CN" altLang="en-US" sz="1800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89453" name="文本框 189452"/>
          <p:cNvSpPr txBox="1"/>
          <p:nvPr/>
        </p:nvSpPr>
        <p:spPr>
          <a:xfrm>
            <a:off x="2424113" y="1484313"/>
            <a:ext cx="7669212" cy="30784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15</a:t>
            </a:r>
            <a:r>
              <a:rPr lang="zh-CN" altLang="en-US" sz="2800" b="1" dirty="0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家中来了客人，在为客人奉茶时，应将茶水</a:t>
            </a:r>
            <a:r>
              <a:rPr lang="zh-CN" altLang="en-US" sz="2800" b="1" u="sng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     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。	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A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、倒满茶杯   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B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、五分满         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C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、七分满    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D</a:t>
            </a:r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、八分满</a:t>
            </a:r>
            <a:endParaRPr lang="zh-CN" altLang="en-US" sz="2800" b="1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89454" name="文本框 189453"/>
          <p:cNvSpPr txBox="1"/>
          <p:nvPr/>
        </p:nvSpPr>
        <p:spPr>
          <a:xfrm>
            <a:off x="7032625" y="4221163"/>
            <a:ext cx="1485900" cy="64008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lvl="0" eaLnBrk="1" hangingPunct="1"/>
            <a:r>
              <a:rPr lang="zh-CN" altLang="en-US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答案：</a:t>
            </a:r>
            <a:r>
              <a:rPr lang="en-US" altLang="zh-CN" sz="3600" b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C</a:t>
            </a:r>
            <a:endParaRPr lang="en-US" altLang="zh-CN" sz="3600" b="1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54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89454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9454" grpId="0" build="allAtOnce"/>
    </p:bld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90466" name="图片 190465" descr="slide0016_image068"/>
          <p:cNvPicPr>
            <a:picLocks noChangeAspect="1"/>
          </p:cNvPicPr>
          <p:nvPr/>
        </p:nvPicPr>
        <p:blipFill>
          <a:blip r:embed="rId1">
            <a:lum bright="12000" contrast="-17999"/>
          </a:blip>
          <a:stretch>
            <a:fillRect/>
          </a:stretch>
        </p:blipFill>
        <p:spPr>
          <a:xfrm>
            <a:off x="1524000" y="0"/>
            <a:ext cx="9144000" cy="70580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0467" name="图片 190466" descr="slide0004_image0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3925" y="5013325"/>
            <a:ext cx="1766888" cy="18446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90468" name="文本框 190467"/>
          <p:cNvSpPr txBox="1"/>
          <p:nvPr/>
        </p:nvSpPr>
        <p:spPr>
          <a:xfrm>
            <a:off x="2438400" y="2209800"/>
            <a:ext cx="7162800" cy="313944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>
              <a:spcBef>
                <a:spcPct val="50000"/>
              </a:spcBef>
            </a:pPr>
            <a:r>
              <a:rPr lang="zh-CN" altLang="en-US" sz="3200" b="1" dirty="0">
                <a:latin typeface="Arial" panose="020B0604020202020204" pitchFamily="34" charset="0"/>
                <a:ea typeface="宋体" panose="02010600030101010101" pitchFamily="2" charset="-122"/>
              </a:rPr>
              <a:t>       </a:t>
            </a:r>
            <a:r>
              <a:rPr lang="zh-CN" altLang="en-US" sz="4000" b="1" dirty="0">
                <a:latin typeface="Arial" panose="020B0604020202020204" pitchFamily="34" charset="0"/>
                <a:ea typeface="宋体" panose="02010600030101010101" pitchFamily="2" charset="-122"/>
              </a:rPr>
              <a:t>社交礼仪的掌握不是自然形成的。需要在社会生活中不断地学习观察和思考。只要我们注意日积月累，就一定能成为习礼仪懂礼仪讲礼仪的人 。</a:t>
            </a:r>
            <a:endParaRPr lang="zh-CN" altLang="en-US" sz="4000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90469" name="矩形 190468"/>
          <p:cNvSpPr/>
          <p:nvPr/>
        </p:nvSpPr>
        <p:spPr>
          <a:xfrm>
            <a:off x="2855913" y="765175"/>
            <a:ext cx="2286000" cy="1079500"/>
          </a:xfrm>
          <a:prstGeom prst="rect">
            <a:avLst/>
          </a:prstGeom>
        </p:spPr>
        <p:txBody>
          <a:bodyPr wrap="none" fromWordArt="1">
            <a:prstTxWarp prst="textCanUp">
              <a:avLst>
                <a:gd name="adj" fmla="val 85713"/>
              </a:avLst>
            </a:prstTxWarp>
            <a:normAutofit/>
          </a:bodyPr>
          <a:p>
            <a:pPr algn="ctr" eaLnBrk="0" hangingPunct="0"/>
            <a:r>
              <a:rPr lang="zh-CN" altLang="en-US" sz="3600">
                <a:ln w="9525" cap="flat" cmpd="sng">
                  <a:solidFill>
                    <a:srgbClr val="FF0000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体验并小结</a:t>
            </a:r>
            <a:endParaRPr lang="zh-CN" altLang="en-US" sz="3600">
              <a:ln w="952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0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04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04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0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0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0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0468" grpId="0"/>
    </p:bld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" name="页脚占位符 4"/>
          <p:cNvSpPr txBox="1">
            <a:spLocks noGrp="1"/>
          </p:cNvSpPr>
          <p:nvPr>
            <p:ph type="ftr" sz="quarter" idx="11"/>
          </p:nvPr>
        </p:nvSpPr>
        <p:spPr bwMode="auto"/>
        <p:txBody>
          <a:bodyPr vert="horz" wrap="square" lIns="91440" tIns="45720" rIns="91440" bIns="45720" numCol="1" anchor="t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该资料由书利华教育网【www.ShuLiHua.net】为您整理提供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2771" name="Rectangle 4"/>
          <p:cNvSpPr/>
          <p:nvPr/>
        </p:nvSpPr>
        <p:spPr>
          <a:xfrm>
            <a:off x="2784475" y="1412875"/>
            <a:ext cx="5472113" cy="435864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en-US" altLang="zh-CN" sz="2800" b="1">
                <a:latin typeface="Arial" panose="020B0604020202020204" pitchFamily="34" charset="0"/>
                <a:ea typeface="宋体" panose="02010600030101010101" pitchFamily="2" charset="-122"/>
              </a:rPr>
              <a:t>1</a:t>
            </a:r>
            <a:r>
              <a:rPr lang="zh-CN" altLang="en-US" sz="2800" b="1" dirty="0">
                <a:latin typeface="Arial" panose="020B0604020202020204" pitchFamily="34" charset="0"/>
                <a:ea typeface="宋体" panose="02010600030101010101" pitchFamily="2" charset="-122"/>
              </a:rPr>
              <a:t>．初次见面说：</a:t>
            </a:r>
            <a:endParaRPr lang="zh-CN" altLang="en-US" sz="28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eaLnBrk="1" hangingPunct="1"/>
            <a:r>
              <a:rPr lang="en-US" altLang="zh-CN" sz="2800" b="1"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  <a:r>
              <a:rPr lang="zh-CN" altLang="en-US" sz="2800" b="1" dirty="0">
                <a:latin typeface="Arial" panose="020B0604020202020204" pitchFamily="34" charset="0"/>
                <a:ea typeface="宋体" panose="02010600030101010101" pitchFamily="2" charset="-122"/>
              </a:rPr>
              <a:t>．客人到来说：</a:t>
            </a:r>
            <a:endParaRPr lang="zh-CN" altLang="en-US" sz="28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eaLnBrk="1" hangingPunct="1"/>
            <a:r>
              <a:rPr lang="en-US" altLang="zh-CN" sz="2800" b="1">
                <a:latin typeface="Arial" panose="020B0604020202020204" pitchFamily="34" charset="0"/>
                <a:ea typeface="宋体" panose="02010600030101010101" pitchFamily="2" charset="-122"/>
              </a:rPr>
              <a:t>3</a:t>
            </a:r>
            <a:r>
              <a:rPr lang="zh-CN" altLang="en-US" sz="2800" b="1" dirty="0">
                <a:latin typeface="Arial" panose="020B0604020202020204" pitchFamily="34" charset="0"/>
                <a:ea typeface="宋体" panose="02010600030101010101" pitchFamily="2" charset="-122"/>
              </a:rPr>
              <a:t>．好久不见用：</a:t>
            </a:r>
            <a:endParaRPr lang="zh-CN" altLang="en-US" sz="28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eaLnBrk="1" hangingPunct="1"/>
            <a:r>
              <a:rPr lang="en-US" altLang="zh-CN" sz="2800" b="1">
                <a:latin typeface="Arial" panose="020B0604020202020204" pitchFamily="34" charset="0"/>
                <a:ea typeface="宋体" panose="02010600030101010101" pitchFamily="2" charset="-122"/>
              </a:rPr>
              <a:t>4</a:t>
            </a:r>
            <a:r>
              <a:rPr lang="zh-CN" altLang="en-US" sz="2800" b="1" dirty="0">
                <a:latin typeface="Arial" panose="020B0604020202020204" pitchFamily="34" charset="0"/>
                <a:ea typeface="宋体" panose="02010600030101010101" pitchFamily="2" charset="-122"/>
              </a:rPr>
              <a:t>．欢迎购物用：</a:t>
            </a:r>
            <a:endParaRPr lang="zh-CN" altLang="en-US" sz="28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eaLnBrk="1" hangingPunct="1"/>
            <a:r>
              <a:rPr lang="en-US" altLang="zh-CN" sz="2800" b="1">
                <a:latin typeface="Arial" panose="020B0604020202020204" pitchFamily="34" charset="0"/>
                <a:ea typeface="宋体" panose="02010600030101010101" pitchFamily="2" charset="-122"/>
              </a:rPr>
              <a:t>5</a:t>
            </a:r>
            <a:r>
              <a:rPr lang="zh-CN" altLang="en-US" sz="2800" b="1" dirty="0">
                <a:latin typeface="Arial" panose="020B0604020202020204" pitchFamily="34" charset="0"/>
                <a:ea typeface="宋体" panose="02010600030101010101" pitchFamily="2" charset="-122"/>
              </a:rPr>
              <a:t>．求人解答用：</a:t>
            </a:r>
            <a:endParaRPr lang="zh-CN" altLang="en-US" sz="28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eaLnBrk="1" hangingPunct="1"/>
            <a:r>
              <a:rPr lang="en-US" altLang="zh-CN" sz="2800" b="1">
                <a:latin typeface="Arial" panose="020B0604020202020204" pitchFamily="34" charset="0"/>
                <a:ea typeface="宋体" panose="02010600030101010101" pitchFamily="2" charset="-122"/>
              </a:rPr>
              <a:t>6</a:t>
            </a:r>
            <a:r>
              <a:rPr lang="zh-CN" altLang="en-US" sz="2800" b="1" dirty="0">
                <a:latin typeface="Arial" panose="020B0604020202020204" pitchFamily="34" charset="0"/>
                <a:ea typeface="宋体" panose="02010600030101010101" pitchFamily="2" charset="-122"/>
              </a:rPr>
              <a:t>．赞人见解用：</a:t>
            </a:r>
            <a:endParaRPr lang="zh-CN" altLang="en-US" sz="28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eaLnBrk="1" hangingPunct="1"/>
            <a:r>
              <a:rPr lang="en-US" altLang="zh-CN" sz="2800" b="1">
                <a:latin typeface="Arial" panose="020B0604020202020204" pitchFamily="34" charset="0"/>
                <a:ea typeface="宋体" panose="02010600030101010101" pitchFamily="2" charset="-122"/>
              </a:rPr>
              <a:t>7</a:t>
            </a:r>
            <a:r>
              <a:rPr lang="zh-CN" altLang="en-US" sz="2800" b="1" dirty="0">
                <a:latin typeface="Arial" panose="020B0604020202020204" pitchFamily="34" charset="0"/>
                <a:ea typeface="宋体" panose="02010600030101010101" pitchFamily="2" charset="-122"/>
              </a:rPr>
              <a:t>．请人帮助说</a:t>
            </a:r>
            <a:r>
              <a:rPr lang="en-US" altLang="zh-CN" sz="2800" b="1">
                <a:latin typeface="Arial" panose="020B0604020202020204" pitchFamily="34" charset="0"/>
                <a:ea typeface="宋体" panose="02010600030101010101" pitchFamily="2" charset="-122"/>
              </a:rPr>
              <a:t>:</a:t>
            </a:r>
            <a:endParaRPr lang="en-US" altLang="zh-CN" sz="2800" b="1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eaLnBrk="1" hangingPunct="1"/>
            <a:r>
              <a:rPr lang="en-US" altLang="zh-CN" sz="2800" b="1">
                <a:latin typeface="Arial" panose="020B0604020202020204" pitchFamily="34" charset="0"/>
                <a:ea typeface="宋体" panose="02010600030101010101" pitchFamily="2" charset="-122"/>
              </a:rPr>
              <a:t>8</a:t>
            </a:r>
            <a:r>
              <a:rPr lang="zh-CN" altLang="en-US" sz="2800" b="1" dirty="0">
                <a:latin typeface="Arial" panose="020B0604020202020204" pitchFamily="34" charset="0"/>
                <a:ea typeface="宋体" panose="02010600030101010101" pitchFamily="2" charset="-122"/>
              </a:rPr>
              <a:t>．表示谦意说：</a:t>
            </a:r>
            <a:endParaRPr lang="zh-CN" altLang="en-US" sz="28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eaLnBrk="1" hangingPunct="1"/>
            <a:r>
              <a:rPr lang="en-US" altLang="zh-CN" sz="2800" b="1">
                <a:latin typeface="Arial" panose="020B0604020202020204" pitchFamily="34" charset="0"/>
                <a:ea typeface="宋体" panose="02010600030101010101" pitchFamily="2" charset="-122"/>
              </a:rPr>
              <a:t>9</a:t>
            </a:r>
            <a:r>
              <a:rPr lang="zh-CN" altLang="en-US" sz="2800" b="1" dirty="0">
                <a:latin typeface="Arial" panose="020B0604020202020204" pitchFamily="34" charset="0"/>
                <a:ea typeface="宋体" panose="02010600030101010101" pitchFamily="2" charset="-122"/>
              </a:rPr>
              <a:t>　麻烦别人说：</a:t>
            </a:r>
            <a:endParaRPr lang="zh-CN" altLang="en-US" sz="28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eaLnBrk="1" hangingPunct="1"/>
            <a:r>
              <a:rPr lang="en-US" altLang="zh-CN" sz="2800" b="1">
                <a:latin typeface="Arial" panose="020B0604020202020204" pitchFamily="34" charset="0"/>
                <a:ea typeface="宋体" panose="02010600030101010101" pitchFamily="2" charset="-122"/>
              </a:rPr>
              <a:t>10</a:t>
            </a:r>
            <a:r>
              <a:rPr lang="zh-CN" altLang="en-US" sz="2800" b="1" dirty="0">
                <a:latin typeface="Arial" panose="020B0604020202020204" pitchFamily="34" charset="0"/>
                <a:ea typeface="宋体" panose="02010600030101010101" pitchFamily="2" charset="-122"/>
              </a:rPr>
              <a:t>　与人分手说：</a:t>
            </a:r>
            <a:endParaRPr lang="zh-CN" altLang="en-US" sz="28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2782" name="WordArt 17"/>
          <p:cNvSpPr>
            <a:spLocks noTextEdit="1"/>
          </p:cNvSpPr>
          <p:nvPr/>
        </p:nvSpPr>
        <p:spPr>
          <a:xfrm>
            <a:off x="2495550" y="188913"/>
            <a:ext cx="4392613" cy="873125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  <a:normAutofit/>
          </a:bodyPr>
          <a:p>
            <a:pPr algn="ctr"/>
            <a:r>
              <a:rPr lang="zh-CN" altLang="en-US" sz="3600">
                <a:gradFill rotWithShape="1">
                  <a:gsLst>
                    <a:gs pos="0">
                      <a:srgbClr val="9999FF"/>
                    </a:gs>
                    <a:gs pos="100000">
                      <a:srgbClr val="009999"/>
                    </a:gs>
                  </a:gsLst>
                  <a:lin ang="5400000" scaled="1"/>
                  <a:tileRect/>
                </a:gradFill>
                <a:effectLst>
                  <a:outerShdw dist="53882" dir="2699999" algn="ctr" rotWithShape="0">
                    <a:srgbClr val="C0C0C0">
                      <a:alpha val="79999"/>
                    </a:srgbClr>
                  </a:outerShdw>
                </a:effectLst>
                <a:latin typeface="华文行楷" panose="02010800040101010101" charset="-122"/>
                <a:ea typeface="华文行楷" panose="02010800040101010101" charset="-122"/>
              </a:rPr>
              <a:t>常用文明礼貌用语</a:t>
            </a:r>
            <a:endParaRPr lang="zh-CN" altLang="en-US" sz="3600">
              <a:gradFill rotWithShape="1">
                <a:gsLst>
                  <a:gs pos="0">
                    <a:srgbClr val="9999FF"/>
                  </a:gs>
                  <a:gs pos="100000">
                    <a:srgbClr val="009999"/>
                  </a:gs>
                </a:gsLst>
                <a:lin ang="5400000" scaled="1"/>
                <a:tileRect/>
              </a:gradFill>
              <a:effectLst>
                <a:outerShdw dist="53882" dir="2699999" algn="ctr" rotWithShape="0">
                  <a:srgbClr val="C0C0C0">
                    <a:alpha val="79999"/>
                  </a:srgbClr>
                </a:outerShdw>
              </a:effectLst>
              <a:latin typeface="华文行楷" panose="02010800040101010101" charset="-122"/>
              <a:ea typeface="华文行楷" panose="02010800040101010101" charset="-122"/>
            </a:endParaRP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" name="页脚占位符 4"/>
          <p:cNvSpPr txBox="1">
            <a:spLocks noGrp="1"/>
          </p:cNvSpPr>
          <p:nvPr/>
        </p:nvSpPr>
        <p:spPr bwMode="auto">
          <a:xfrm>
            <a:off x="5080000" y="6248400"/>
            <a:ext cx="2895600" cy="457200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该资料由书利华教育网【www.ShuLiHua.net】为您整理提供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7635" name="Rectangle 4"/>
          <p:cNvSpPr/>
          <p:nvPr/>
        </p:nvSpPr>
        <p:spPr>
          <a:xfrm>
            <a:off x="2784475" y="1412875"/>
            <a:ext cx="5472113" cy="435864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en-US" altLang="zh-CN" sz="2800" b="1">
                <a:latin typeface="Arial" panose="020B0604020202020204" pitchFamily="34" charset="0"/>
                <a:ea typeface="宋体" panose="02010600030101010101" pitchFamily="2" charset="-122"/>
              </a:rPr>
              <a:t>1</a:t>
            </a:r>
            <a:r>
              <a:rPr lang="zh-CN" altLang="en-US" sz="2800" b="1" dirty="0">
                <a:latin typeface="Arial" panose="020B0604020202020204" pitchFamily="34" charset="0"/>
                <a:ea typeface="宋体" panose="02010600030101010101" pitchFamily="2" charset="-122"/>
              </a:rPr>
              <a:t>．初次见面说：</a:t>
            </a:r>
            <a:endParaRPr lang="zh-CN" altLang="en-US" sz="28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eaLnBrk="1" hangingPunct="1"/>
            <a:r>
              <a:rPr lang="en-US" altLang="zh-CN" sz="2800" b="1"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  <a:r>
              <a:rPr lang="zh-CN" altLang="en-US" sz="2800" b="1" dirty="0">
                <a:latin typeface="Arial" panose="020B0604020202020204" pitchFamily="34" charset="0"/>
                <a:ea typeface="宋体" panose="02010600030101010101" pitchFamily="2" charset="-122"/>
              </a:rPr>
              <a:t>．客人到来说：</a:t>
            </a:r>
            <a:endParaRPr lang="zh-CN" altLang="en-US" sz="28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eaLnBrk="1" hangingPunct="1"/>
            <a:r>
              <a:rPr lang="en-US" altLang="zh-CN" sz="2800" b="1">
                <a:latin typeface="Arial" panose="020B0604020202020204" pitchFamily="34" charset="0"/>
                <a:ea typeface="宋体" panose="02010600030101010101" pitchFamily="2" charset="-122"/>
              </a:rPr>
              <a:t>3</a:t>
            </a:r>
            <a:r>
              <a:rPr lang="zh-CN" altLang="en-US" sz="2800" b="1" dirty="0">
                <a:latin typeface="Arial" panose="020B0604020202020204" pitchFamily="34" charset="0"/>
                <a:ea typeface="宋体" panose="02010600030101010101" pitchFamily="2" charset="-122"/>
              </a:rPr>
              <a:t>．好久不见用：</a:t>
            </a:r>
            <a:endParaRPr lang="zh-CN" altLang="en-US" sz="28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eaLnBrk="1" hangingPunct="1"/>
            <a:r>
              <a:rPr lang="en-US" altLang="zh-CN" sz="2800" b="1">
                <a:latin typeface="Arial" panose="020B0604020202020204" pitchFamily="34" charset="0"/>
                <a:ea typeface="宋体" panose="02010600030101010101" pitchFamily="2" charset="-122"/>
              </a:rPr>
              <a:t>4</a:t>
            </a:r>
            <a:r>
              <a:rPr lang="zh-CN" altLang="en-US" sz="2800" b="1" dirty="0">
                <a:latin typeface="Arial" panose="020B0604020202020204" pitchFamily="34" charset="0"/>
                <a:ea typeface="宋体" panose="02010600030101010101" pitchFamily="2" charset="-122"/>
              </a:rPr>
              <a:t>．欢迎购物用：</a:t>
            </a:r>
            <a:endParaRPr lang="zh-CN" altLang="en-US" sz="28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eaLnBrk="1" hangingPunct="1"/>
            <a:r>
              <a:rPr lang="en-US" altLang="zh-CN" sz="2800" b="1">
                <a:latin typeface="Arial" panose="020B0604020202020204" pitchFamily="34" charset="0"/>
                <a:ea typeface="宋体" panose="02010600030101010101" pitchFamily="2" charset="-122"/>
              </a:rPr>
              <a:t>5</a:t>
            </a:r>
            <a:r>
              <a:rPr lang="zh-CN" altLang="en-US" sz="2800" b="1" dirty="0">
                <a:latin typeface="Arial" panose="020B0604020202020204" pitchFamily="34" charset="0"/>
                <a:ea typeface="宋体" panose="02010600030101010101" pitchFamily="2" charset="-122"/>
              </a:rPr>
              <a:t>．求人解答用：</a:t>
            </a:r>
            <a:endParaRPr lang="zh-CN" altLang="en-US" sz="28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eaLnBrk="1" hangingPunct="1"/>
            <a:r>
              <a:rPr lang="en-US" altLang="zh-CN" sz="2800" b="1">
                <a:latin typeface="Arial" panose="020B0604020202020204" pitchFamily="34" charset="0"/>
                <a:ea typeface="宋体" panose="02010600030101010101" pitchFamily="2" charset="-122"/>
              </a:rPr>
              <a:t>6</a:t>
            </a:r>
            <a:r>
              <a:rPr lang="zh-CN" altLang="en-US" sz="2800" b="1" dirty="0">
                <a:latin typeface="Arial" panose="020B0604020202020204" pitchFamily="34" charset="0"/>
                <a:ea typeface="宋体" panose="02010600030101010101" pitchFamily="2" charset="-122"/>
              </a:rPr>
              <a:t>．赞人见解用：</a:t>
            </a:r>
            <a:endParaRPr lang="zh-CN" altLang="en-US" sz="28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eaLnBrk="1" hangingPunct="1"/>
            <a:r>
              <a:rPr lang="en-US" altLang="zh-CN" sz="2800" b="1">
                <a:latin typeface="Arial" panose="020B0604020202020204" pitchFamily="34" charset="0"/>
                <a:ea typeface="宋体" panose="02010600030101010101" pitchFamily="2" charset="-122"/>
              </a:rPr>
              <a:t>7</a:t>
            </a:r>
            <a:r>
              <a:rPr lang="zh-CN" altLang="en-US" sz="2800" b="1" dirty="0">
                <a:latin typeface="Arial" panose="020B0604020202020204" pitchFamily="34" charset="0"/>
                <a:ea typeface="宋体" panose="02010600030101010101" pitchFamily="2" charset="-122"/>
              </a:rPr>
              <a:t>．请人帮助说</a:t>
            </a:r>
            <a:r>
              <a:rPr lang="en-US" altLang="zh-CN" sz="2800" b="1">
                <a:latin typeface="Arial" panose="020B0604020202020204" pitchFamily="34" charset="0"/>
                <a:ea typeface="宋体" panose="02010600030101010101" pitchFamily="2" charset="-122"/>
              </a:rPr>
              <a:t>:</a:t>
            </a:r>
            <a:endParaRPr lang="en-US" altLang="zh-CN" sz="2800" b="1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eaLnBrk="1" hangingPunct="1"/>
            <a:r>
              <a:rPr lang="en-US" altLang="zh-CN" sz="2800" b="1">
                <a:latin typeface="Arial" panose="020B0604020202020204" pitchFamily="34" charset="0"/>
                <a:ea typeface="宋体" panose="02010600030101010101" pitchFamily="2" charset="-122"/>
              </a:rPr>
              <a:t>8</a:t>
            </a:r>
            <a:r>
              <a:rPr lang="zh-CN" altLang="en-US" sz="2800" b="1" dirty="0">
                <a:latin typeface="Arial" panose="020B0604020202020204" pitchFamily="34" charset="0"/>
                <a:ea typeface="宋体" panose="02010600030101010101" pitchFamily="2" charset="-122"/>
              </a:rPr>
              <a:t>．表示谦意说：</a:t>
            </a:r>
            <a:endParaRPr lang="zh-CN" altLang="en-US" sz="28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eaLnBrk="1" hangingPunct="1"/>
            <a:r>
              <a:rPr lang="en-US" altLang="zh-CN" sz="2800" b="1">
                <a:latin typeface="Arial" panose="020B0604020202020204" pitchFamily="34" charset="0"/>
                <a:ea typeface="宋体" panose="02010600030101010101" pitchFamily="2" charset="-122"/>
              </a:rPr>
              <a:t>9</a:t>
            </a:r>
            <a:r>
              <a:rPr lang="zh-CN" altLang="en-US" sz="2800" b="1" dirty="0">
                <a:latin typeface="Arial" panose="020B0604020202020204" pitchFamily="34" charset="0"/>
                <a:ea typeface="宋体" panose="02010600030101010101" pitchFamily="2" charset="-122"/>
              </a:rPr>
              <a:t>　麻烦别人说：</a:t>
            </a:r>
            <a:endParaRPr lang="zh-CN" altLang="en-US" sz="28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eaLnBrk="1" hangingPunct="1"/>
            <a:r>
              <a:rPr lang="en-US" altLang="zh-CN" sz="2800" b="1">
                <a:latin typeface="Arial" panose="020B0604020202020204" pitchFamily="34" charset="0"/>
                <a:ea typeface="宋体" panose="02010600030101010101" pitchFamily="2" charset="-122"/>
              </a:rPr>
              <a:t>10</a:t>
            </a:r>
            <a:r>
              <a:rPr lang="zh-CN" altLang="en-US" sz="2800" b="1" dirty="0">
                <a:latin typeface="Arial" panose="020B0604020202020204" pitchFamily="34" charset="0"/>
                <a:ea typeface="宋体" panose="02010600030101010101" pitchFamily="2" charset="-122"/>
              </a:rPr>
              <a:t>　与人分手说：</a:t>
            </a:r>
            <a:endParaRPr lang="zh-CN" altLang="en-US" sz="28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5605" name="Rectangle 5"/>
          <p:cNvSpPr/>
          <p:nvPr/>
        </p:nvSpPr>
        <p:spPr>
          <a:xfrm>
            <a:off x="5608638" y="1341438"/>
            <a:ext cx="1255395" cy="518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altLang="en-US" sz="2800" b="1" dirty="0">
                <a:solidFill>
                  <a:srgbClr val="FF33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您好！</a:t>
            </a:r>
            <a:endParaRPr lang="zh-CN" altLang="en-US" sz="2800" b="1" dirty="0">
              <a:solidFill>
                <a:srgbClr val="FF33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5606" name="Rectangle 6"/>
          <p:cNvSpPr/>
          <p:nvPr/>
        </p:nvSpPr>
        <p:spPr>
          <a:xfrm>
            <a:off x="5537200" y="1773238"/>
            <a:ext cx="1255395" cy="518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altLang="en-US" sz="2800" b="1" dirty="0">
                <a:solidFill>
                  <a:srgbClr val="3333CC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欢迎！</a:t>
            </a:r>
            <a:endParaRPr lang="zh-CN" altLang="en-US" sz="2800" b="1" dirty="0">
              <a:solidFill>
                <a:srgbClr val="3333CC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5607" name="Rectangle 7"/>
          <p:cNvSpPr/>
          <p:nvPr/>
        </p:nvSpPr>
        <p:spPr>
          <a:xfrm>
            <a:off x="5535613" y="2276475"/>
            <a:ext cx="897890" cy="518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altLang="en-US" sz="2800" b="1" dirty="0">
                <a:solidFill>
                  <a:srgbClr val="FF33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久违</a:t>
            </a:r>
            <a:endParaRPr lang="zh-CN" altLang="en-US" sz="2800" b="1" dirty="0">
              <a:solidFill>
                <a:srgbClr val="FF33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5608" name="Rectangle 8"/>
          <p:cNvSpPr/>
          <p:nvPr/>
        </p:nvSpPr>
        <p:spPr>
          <a:xfrm>
            <a:off x="5538788" y="2636838"/>
            <a:ext cx="1612900" cy="518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altLang="en-US" sz="2800" b="1" dirty="0">
                <a:solidFill>
                  <a:srgbClr val="3333CC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欢迎光临</a:t>
            </a:r>
            <a:endParaRPr lang="zh-CN" altLang="en-US" sz="2800" b="1" dirty="0">
              <a:solidFill>
                <a:srgbClr val="3333CC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5609" name="Rectangle 9"/>
          <p:cNvSpPr/>
          <p:nvPr/>
        </p:nvSpPr>
        <p:spPr>
          <a:xfrm>
            <a:off x="5535613" y="3068638"/>
            <a:ext cx="897890" cy="518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altLang="en-US" sz="2800" b="1" dirty="0">
                <a:solidFill>
                  <a:srgbClr val="FF33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请教</a:t>
            </a:r>
            <a:endParaRPr lang="zh-CN" altLang="en-US" sz="2800" b="1" dirty="0">
              <a:solidFill>
                <a:srgbClr val="FF33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5610" name="Rectangle 10"/>
          <p:cNvSpPr/>
          <p:nvPr/>
        </p:nvSpPr>
        <p:spPr>
          <a:xfrm>
            <a:off x="5616575" y="3500438"/>
            <a:ext cx="3400425" cy="518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altLang="en-US" sz="2800" b="1" dirty="0">
                <a:solidFill>
                  <a:srgbClr val="3333CC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高见　　　　　　　</a:t>
            </a:r>
            <a:endParaRPr lang="zh-CN" altLang="en-US" sz="2800" b="1" dirty="0">
              <a:solidFill>
                <a:srgbClr val="3333CC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5611" name="Rectangle 11"/>
          <p:cNvSpPr/>
          <p:nvPr/>
        </p:nvSpPr>
        <p:spPr>
          <a:xfrm>
            <a:off x="5618163" y="3933825"/>
            <a:ext cx="1612900" cy="518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altLang="en-US" sz="2800" b="1" dirty="0">
                <a:solidFill>
                  <a:srgbClr val="FF33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请多关照</a:t>
            </a:r>
            <a:endParaRPr lang="zh-CN" altLang="en-US" sz="2800" b="1" dirty="0">
              <a:solidFill>
                <a:srgbClr val="FF33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5612" name="Rectangle 12"/>
          <p:cNvSpPr/>
          <p:nvPr/>
        </p:nvSpPr>
        <p:spPr>
          <a:xfrm>
            <a:off x="5645150" y="4437063"/>
            <a:ext cx="1612900" cy="518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altLang="en-US" sz="2800" b="1" dirty="0">
                <a:solidFill>
                  <a:srgbClr val="3333CC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对不起；</a:t>
            </a:r>
            <a:endParaRPr lang="zh-CN" altLang="en-US" sz="2800" b="1" dirty="0">
              <a:solidFill>
                <a:srgbClr val="3333CC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5613" name="Rectangle 13"/>
          <p:cNvSpPr/>
          <p:nvPr/>
        </p:nvSpPr>
        <p:spPr>
          <a:xfrm>
            <a:off x="5716588" y="4797425"/>
            <a:ext cx="1255395" cy="518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altLang="en-US" sz="2800" b="1" dirty="0">
                <a:solidFill>
                  <a:srgbClr val="FF33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拜托；</a:t>
            </a:r>
            <a:endParaRPr lang="zh-CN" altLang="en-US" sz="2800" b="1" dirty="0">
              <a:solidFill>
                <a:srgbClr val="FF33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5614" name="Rectangle 14"/>
          <p:cNvSpPr/>
          <p:nvPr/>
        </p:nvSpPr>
        <p:spPr>
          <a:xfrm>
            <a:off x="5716588" y="5300663"/>
            <a:ext cx="1255395" cy="518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altLang="en-US" sz="2800" b="1" dirty="0">
                <a:solidFill>
                  <a:srgbClr val="3333CC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再见；</a:t>
            </a:r>
            <a:endParaRPr lang="zh-CN" altLang="en-US" sz="2800" b="1" dirty="0">
              <a:solidFill>
                <a:srgbClr val="3333CC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97646" name="WordArt 17"/>
          <p:cNvSpPr>
            <a:spLocks noTextEdit="1"/>
          </p:cNvSpPr>
          <p:nvPr/>
        </p:nvSpPr>
        <p:spPr>
          <a:xfrm>
            <a:off x="2495550" y="188913"/>
            <a:ext cx="4392613" cy="873125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  <a:normAutofit/>
          </a:bodyPr>
          <a:p>
            <a:pPr algn="ctr" eaLnBrk="0" hangingPunct="0"/>
            <a:r>
              <a:rPr lang="zh-CN" altLang="en-US" sz="3600">
                <a:gradFill rotWithShape="1">
                  <a:gsLst>
                    <a:gs pos="0">
                      <a:srgbClr val="9999FF"/>
                    </a:gs>
                    <a:gs pos="100000">
                      <a:srgbClr val="009999"/>
                    </a:gs>
                  </a:gsLst>
                  <a:lin ang="5400000" scaled="1"/>
                  <a:tileRect/>
                </a:gradFill>
                <a:effectLst>
                  <a:outerShdw dist="53882" dir="2699999" algn="ctr" rotWithShape="0">
                    <a:srgbClr val="C0C0C0">
                      <a:alpha val="79999"/>
                    </a:srgbClr>
                  </a:outerShdw>
                </a:effectLst>
                <a:latin typeface="华文行楷" panose="02010800040101010101" charset="-122"/>
                <a:ea typeface="华文行楷" panose="02010800040101010101" charset="-122"/>
              </a:rPr>
              <a:t>常用文明礼貌用语</a:t>
            </a:r>
            <a:endParaRPr lang="zh-CN" altLang="en-US" sz="3600">
              <a:gradFill rotWithShape="1">
                <a:gsLst>
                  <a:gs pos="0">
                    <a:srgbClr val="9999FF"/>
                  </a:gs>
                  <a:gs pos="100000">
                    <a:srgbClr val="009999"/>
                  </a:gs>
                </a:gsLst>
                <a:lin ang="5400000" scaled="1"/>
                <a:tileRect/>
              </a:gradFill>
              <a:effectLst>
                <a:outerShdw dist="53882" dir="2699999" algn="ctr" rotWithShape="0">
                  <a:srgbClr val="C0C0C0">
                    <a:alpha val="79999"/>
                  </a:srgbClr>
                </a:outerShdw>
              </a:effectLst>
              <a:latin typeface="华文行楷" panose="02010800040101010101" charset="-122"/>
              <a:ea typeface="华文行楷" panose="0201080004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" fill="hold"/>
                                        <p:tgtEl>
                                          <p:spTgt spid="25605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" fill="hold"/>
                                        <p:tgtEl>
                                          <p:spTgt spid="25606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" fill="hold"/>
                                        <p:tgtEl>
                                          <p:spTgt spid="25607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" fill="hold"/>
                                        <p:tgtEl>
                                          <p:spTgt spid="25608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" fill="hold"/>
                                        <p:tgtEl>
                                          <p:spTgt spid="25609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" fill="hold"/>
                                        <p:tgtEl>
                                          <p:spTgt spid="25610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" fill="hold"/>
                                        <p:tgtEl>
                                          <p:spTgt spid="25611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" fill="hold"/>
                                        <p:tgtEl>
                                          <p:spTgt spid="25612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" fill="hold"/>
                                        <p:tgtEl>
                                          <p:spTgt spid="25613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" fill="hold"/>
                                        <p:tgtEl>
                                          <p:spTgt spid="25614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5" grpId="0"/>
      <p:bldP spid="25606" grpId="0"/>
      <p:bldP spid="25607" grpId="0"/>
      <p:bldP spid="25608" grpId="0"/>
      <p:bldP spid="25609" grpId="0"/>
      <p:bldP spid="25610" grpId="0"/>
      <p:bldP spid="25611" grpId="0"/>
      <p:bldP spid="25612" grpId="0"/>
      <p:bldP spid="25613" grpId="0"/>
      <p:bldP spid="25614" grpId="0"/>
    </p:bld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" name="页脚占位符 4"/>
          <p:cNvSpPr txBox="1">
            <a:spLocks noGrp="1"/>
          </p:cNvSpPr>
          <p:nvPr/>
        </p:nvSpPr>
        <p:spPr bwMode="auto">
          <a:xfrm>
            <a:off x="5080000" y="6248400"/>
            <a:ext cx="2895600" cy="457200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该资料由书利华教育网【www.ShuLiHua.net】为您整理提供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9683" name="Rectangle 4"/>
          <p:cNvSpPr/>
          <p:nvPr/>
        </p:nvSpPr>
        <p:spPr>
          <a:xfrm>
            <a:off x="3000375" y="2133600"/>
            <a:ext cx="3080385" cy="518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en-US" altLang="zh-CN" sz="2800" b="1">
                <a:latin typeface="Arial" panose="020B0604020202020204" pitchFamily="34" charset="0"/>
                <a:ea typeface="宋体" panose="02010600030101010101" pitchFamily="2" charset="-122"/>
              </a:rPr>
              <a:t>12</a:t>
            </a:r>
            <a:r>
              <a:rPr lang="zh-CN" altLang="en-US" sz="2800" b="1" dirty="0">
                <a:latin typeface="Arial" panose="020B0604020202020204" pitchFamily="34" charset="0"/>
                <a:ea typeface="宋体" panose="02010600030101010101" pitchFamily="2" charset="-122"/>
              </a:rPr>
              <a:t>．表示答谢说：</a:t>
            </a:r>
            <a:endParaRPr lang="zh-CN" altLang="en-US" sz="28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99684" name="Rectangle 6"/>
          <p:cNvSpPr/>
          <p:nvPr/>
        </p:nvSpPr>
        <p:spPr>
          <a:xfrm>
            <a:off x="3000375" y="2709863"/>
            <a:ext cx="3080385" cy="518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en-US" altLang="zh-CN" sz="2800" b="1">
                <a:latin typeface="Arial" panose="020B0604020202020204" pitchFamily="34" charset="0"/>
                <a:ea typeface="宋体" panose="02010600030101010101" pitchFamily="2" charset="-122"/>
              </a:rPr>
              <a:t>13</a:t>
            </a:r>
            <a:r>
              <a:rPr lang="zh-CN" altLang="en-US" sz="2800" b="1" dirty="0">
                <a:latin typeface="Arial" panose="020B0604020202020204" pitchFamily="34" charset="0"/>
                <a:ea typeface="宋体" panose="02010600030101010101" pitchFamily="2" charset="-122"/>
              </a:rPr>
              <a:t>、表示礼让说：</a:t>
            </a:r>
            <a:endParaRPr lang="zh-CN" altLang="en-US" sz="28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99685" name="Rectangle 8"/>
          <p:cNvSpPr/>
          <p:nvPr/>
        </p:nvSpPr>
        <p:spPr>
          <a:xfrm>
            <a:off x="3000375" y="3357563"/>
            <a:ext cx="3080385" cy="518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en-US" altLang="zh-CN" sz="2800" b="1">
                <a:latin typeface="Arial" panose="020B0604020202020204" pitchFamily="34" charset="0"/>
                <a:ea typeface="宋体" panose="02010600030101010101" pitchFamily="2" charset="-122"/>
              </a:rPr>
              <a:t>14</a:t>
            </a:r>
            <a:r>
              <a:rPr lang="zh-CN" altLang="en-US" sz="2800" b="1" dirty="0">
                <a:latin typeface="Arial" panose="020B0604020202020204" pitchFamily="34" charset="0"/>
                <a:ea typeface="宋体" panose="02010600030101010101" pitchFamily="2" charset="-122"/>
              </a:rPr>
              <a:t>、接受感谢说：</a:t>
            </a:r>
            <a:endParaRPr lang="zh-CN" altLang="en-US" sz="28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99686" name="Rectangle 10"/>
          <p:cNvSpPr/>
          <p:nvPr/>
        </p:nvSpPr>
        <p:spPr>
          <a:xfrm>
            <a:off x="3000375" y="4005263"/>
            <a:ext cx="3080385" cy="518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en-US" altLang="zh-CN" sz="2800" b="1">
                <a:latin typeface="Arial" panose="020B0604020202020204" pitchFamily="34" charset="0"/>
                <a:ea typeface="宋体" panose="02010600030101010101" pitchFamily="2" charset="-122"/>
              </a:rPr>
              <a:t>15</a:t>
            </a:r>
            <a:r>
              <a:rPr lang="zh-CN" altLang="en-US" sz="2800" b="1" dirty="0">
                <a:latin typeface="Arial" panose="020B0604020202020204" pitchFamily="34" charset="0"/>
                <a:ea typeface="宋体" panose="02010600030101010101" pitchFamily="2" charset="-122"/>
              </a:rPr>
              <a:t>、助人为乐说：</a:t>
            </a:r>
            <a:endParaRPr lang="zh-CN" altLang="en-US" sz="28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99687" name="Rectangle 12"/>
          <p:cNvSpPr/>
          <p:nvPr/>
        </p:nvSpPr>
        <p:spPr>
          <a:xfrm>
            <a:off x="3000375" y="4725988"/>
            <a:ext cx="3437890" cy="518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en-US" altLang="zh-CN" sz="2800" b="1">
                <a:latin typeface="Arial" panose="020B0604020202020204" pitchFamily="34" charset="0"/>
                <a:ea typeface="宋体" panose="02010600030101010101" pitchFamily="2" charset="-122"/>
              </a:rPr>
              <a:t>16</a:t>
            </a:r>
            <a:r>
              <a:rPr lang="zh-CN" altLang="en-US" sz="2800" b="1" dirty="0">
                <a:latin typeface="Arial" panose="020B0604020202020204" pitchFamily="34" charset="0"/>
                <a:ea typeface="宋体" panose="02010600030101010101" pitchFamily="2" charset="-122"/>
              </a:rPr>
              <a:t>、征求意见时说：</a:t>
            </a:r>
            <a:endParaRPr lang="zh-CN" altLang="en-US" sz="28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99688" name="Rectangle 14"/>
          <p:cNvSpPr/>
          <p:nvPr/>
        </p:nvSpPr>
        <p:spPr>
          <a:xfrm>
            <a:off x="3071813" y="5518150"/>
            <a:ext cx="3080385" cy="518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en-US" altLang="zh-CN" sz="2800" b="1">
                <a:latin typeface="Arial" panose="020B0604020202020204" pitchFamily="34" charset="0"/>
                <a:ea typeface="宋体" panose="02010600030101010101" pitchFamily="2" charset="-122"/>
              </a:rPr>
              <a:t>17</a:t>
            </a:r>
            <a:r>
              <a:rPr lang="zh-CN" altLang="en-US" sz="2800" b="1" dirty="0">
                <a:latin typeface="Arial" panose="020B0604020202020204" pitchFamily="34" charset="0"/>
                <a:ea typeface="宋体" panose="02010600030101010101" pitchFamily="2" charset="-122"/>
              </a:rPr>
              <a:t>、表示慰问说：</a:t>
            </a:r>
            <a:endParaRPr lang="zh-CN" altLang="en-US" sz="28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99689" name="Rectangle 16"/>
          <p:cNvSpPr/>
          <p:nvPr/>
        </p:nvSpPr>
        <p:spPr>
          <a:xfrm>
            <a:off x="3000375" y="1484313"/>
            <a:ext cx="3258820" cy="518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en-US" altLang="zh-CN" sz="2800" b="1">
                <a:latin typeface="Arial" panose="020B0604020202020204" pitchFamily="34" charset="0"/>
                <a:ea typeface="宋体" panose="02010600030101010101" pitchFamily="2" charset="-122"/>
              </a:rPr>
              <a:t>11  </a:t>
            </a:r>
            <a:r>
              <a:rPr lang="zh-CN" altLang="en-US" sz="2800" b="1" dirty="0">
                <a:latin typeface="Arial" panose="020B0604020202020204" pitchFamily="34" charset="0"/>
                <a:ea typeface="宋体" panose="02010600030101010101" pitchFamily="2" charset="-122"/>
              </a:rPr>
              <a:t>中途先走时说：</a:t>
            </a:r>
            <a:endParaRPr lang="zh-CN" altLang="en-US" sz="28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99690" name="WordArt 19"/>
          <p:cNvSpPr>
            <a:spLocks noTextEdit="1"/>
          </p:cNvSpPr>
          <p:nvPr/>
        </p:nvSpPr>
        <p:spPr>
          <a:xfrm>
            <a:off x="2566988" y="333375"/>
            <a:ext cx="4392612" cy="873125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  <a:normAutofit/>
          </a:bodyPr>
          <a:p>
            <a:pPr algn="ctr"/>
            <a:r>
              <a:rPr lang="zh-CN" altLang="en-US" sz="3600">
                <a:gradFill rotWithShape="1">
                  <a:gsLst>
                    <a:gs pos="0">
                      <a:srgbClr val="9999FF"/>
                    </a:gs>
                    <a:gs pos="100000">
                      <a:srgbClr val="009999"/>
                    </a:gs>
                  </a:gsLst>
                  <a:lin ang="5400000" scaled="1"/>
                  <a:tileRect/>
                </a:gradFill>
                <a:effectLst>
                  <a:outerShdw dist="53882" dir="2699999" algn="ctr" rotWithShape="0">
                    <a:srgbClr val="C0C0C0">
                      <a:alpha val="79999"/>
                    </a:srgbClr>
                  </a:outerShdw>
                </a:effectLst>
                <a:latin typeface="华文行楷" panose="02010800040101010101" charset="-122"/>
                <a:ea typeface="华文行楷" panose="02010800040101010101" charset="-122"/>
              </a:rPr>
              <a:t>常用文明礼貌用语</a:t>
            </a:r>
            <a:endParaRPr lang="zh-CN" altLang="en-US" sz="3600">
              <a:gradFill rotWithShape="1">
                <a:gsLst>
                  <a:gs pos="0">
                    <a:srgbClr val="9999FF"/>
                  </a:gs>
                  <a:gs pos="100000">
                    <a:srgbClr val="009999"/>
                  </a:gs>
                </a:gsLst>
                <a:lin ang="5400000" scaled="1"/>
                <a:tileRect/>
              </a:gradFill>
              <a:effectLst>
                <a:outerShdw dist="53882" dir="2699999" algn="ctr" rotWithShape="0">
                  <a:srgbClr val="C0C0C0">
                    <a:alpha val="79999"/>
                  </a:srgbClr>
                </a:outerShdw>
              </a:effectLst>
              <a:latin typeface="华文行楷" panose="02010800040101010101" charset="-122"/>
              <a:ea typeface="华文行楷" panose="02010800040101010101" charset="-122"/>
            </a:endParaRP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" name="页脚占位符 4"/>
          <p:cNvSpPr txBox="1">
            <a:spLocks noGrp="1"/>
          </p:cNvSpPr>
          <p:nvPr>
            <p:ph type="ftr" sz="quarter" idx="11"/>
          </p:nvPr>
        </p:nvSpPr>
        <p:spPr bwMode="auto"/>
        <p:txBody>
          <a:bodyPr vert="horz" wrap="square" lIns="91440" tIns="45720" rIns="91440" bIns="45720" numCol="1" anchor="t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该资料由书利华教育网【www.ShuLiHua.net】为您整理提供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3795" name="Rectangle 4"/>
          <p:cNvSpPr/>
          <p:nvPr/>
        </p:nvSpPr>
        <p:spPr>
          <a:xfrm>
            <a:off x="3000375" y="2133600"/>
            <a:ext cx="3080385" cy="518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en-US" altLang="zh-CN" sz="2800" b="1">
                <a:latin typeface="Arial" panose="020B0604020202020204" pitchFamily="34" charset="0"/>
                <a:ea typeface="宋体" panose="02010600030101010101" pitchFamily="2" charset="-122"/>
              </a:rPr>
              <a:t>12</a:t>
            </a:r>
            <a:r>
              <a:rPr lang="zh-CN" altLang="en-US" sz="2800" b="1" dirty="0">
                <a:latin typeface="Arial" panose="020B0604020202020204" pitchFamily="34" charset="0"/>
                <a:ea typeface="宋体" panose="02010600030101010101" pitchFamily="2" charset="-122"/>
              </a:rPr>
              <a:t>．表示答谢说：</a:t>
            </a:r>
            <a:endParaRPr lang="zh-CN" altLang="en-US" sz="28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6629" name="Rectangle 5"/>
          <p:cNvSpPr/>
          <p:nvPr/>
        </p:nvSpPr>
        <p:spPr>
          <a:xfrm>
            <a:off x="6240463" y="2133600"/>
            <a:ext cx="1255395" cy="518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altLang="en-US" sz="2800" b="1" dirty="0">
                <a:solidFill>
                  <a:srgbClr val="FF33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谢谢；</a:t>
            </a:r>
            <a:endParaRPr lang="zh-CN" altLang="en-US" sz="2800" b="1" dirty="0">
              <a:solidFill>
                <a:srgbClr val="FF33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3797" name="Rectangle 6"/>
          <p:cNvSpPr/>
          <p:nvPr/>
        </p:nvSpPr>
        <p:spPr>
          <a:xfrm>
            <a:off x="3000375" y="2709863"/>
            <a:ext cx="3080385" cy="518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en-US" altLang="zh-CN" sz="2800" b="1">
                <a:latin typeface="Arial" panose="020B0604020202020204" pitchFamily="34" charset="0"/>
                <a:ea typeface="宋体" panose="02010600030101010101" pitchFamily="2" charset="-122"/>
              </a:rPr>
              <a:t>13</a:t>
            </a:r>
            <a:r>
              <a:rPr lang="zh-CN" altLang="en-US" sz="2800" b="1" dirty="0">
                <a:latin typeface="Arial" panose="020B0604020202020204" pitchFamily="34" charset="0"/>
                <a:ea typeface="宋体" panose="02010600030101010101" pitchFamily="2" charset="-122"/>
              </a:rPr>
              <a:t>、表示礼让说：</a:t>
            </a:r>
            <a:endParaRPr lang="zh-CN" altLang="en-US" sz="28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6631" name="Rectangle 7"/>
          <p:cNvSpPr/>
          <p:nvPr/>
        </p:nvSpPr>
        <p:spPr>
          <a:xfrm>
            <a:off x="6213475" y="2636838"/>
            <a:ext cx="1612900" cy="518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altLang="en-US" sz="2800" b="1" dirty="0">
                <a:solidFill>
                  <a:srgbClr val="3333CC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您先请；</a:t>
            </a:r>
            <a:endParaRPr lang="zh-CN" altLang="en-US" sz="2800" b="1" dirty="0">
              <a:solidFill>
                <a:srgbClr val="3333CC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3799" name="Rectangle 8"/>
          <p:cNvSpPr/>
          <p:nvPr/>
        </p:nvSpPr>
        <p:spPr>
          <a:xfrm>
            <a:off x="3000375" y="3357563"/>
            <a:ext cx="3080385" cy="518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en-US" altLang="zh-CN" sz="2800" b="1">
                <a:latin typeface="Arial" panose="020B0604020202020204" pitchFamily="34" charset="0"/>
                <a:ea typeface="宋体" panose="02010600030101010101" pitchFamily="2" charset="-122"/>
              </a:rPr>
              <a:t>14</a:t>
            </a:r>
            <a:r>
              <a:rPr lang="zh-CN" altLang="en-US" sz="2800" b="1" dirty="0">
                <a:latin typeface="Arial" panose="020B0604020202020204" pitchFamily="34" charset="0"/>
                <a:ea typeface="宋体" panose="02010600030101010101" pitchFamily="2" charset="-122"/>
              </a:rPr>
              <a:t>、接受感谢说：</a:t>
            </a:r>
            <a:endParaRPr lang="zh-CN" altLang="en-US" sz="28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6633" name="Rectangle 9"/>
          <p:cNvSpPr/>
          <p:nvPr/>
        </p:nvSpPr>
        <p:spPr>
          <a:xfrm>
            <a:off x="6162675" y="3286125"/>
            <a:ext cx="3042920" cy="518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altLang="en-US" sz="2800" b="1" dirty="0">
                <a:solidFill>
                  <a:srgbClr val="FF33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这是我应该做的；</a:t>
            </a:r>
            <a:endParaRPr lang="zh-CN" altLang="en-US" sz="2800" b="1" dirty="0">
              <a:solidFill>
                <a:srgbClr val="FF33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3801" name="Rectangle 10"/>
          <p:cNvSpPr/>
          <p:nvPr/>
        </p:nvSpPr>
        <p:spPr>
          <a:xfrm>
            <a:off x="3000375" y="4005263"/>
            <a:ext cx="3080385" cy="518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en-US" altLang="zh-CN" sz="2800" b="1">
                <a:latin typeface="Arial" panose="020B0604020202020204" pitchFamily="34" charset="0"/>
                <a:ea typeface="宋体" panose="02010600030101010101" pitchFamily="2" charset="-122"/>
              </a:rPr>
              <a:t>15</a:t>
            </a:r>
            <a:r>
              <a:rPr lang="zh-CN" altLang="en-US" sz="2800" b="1" dirty="0">
                <a:latin typeface="Arial" panose="020B0604020202020204" pitchFamily="34" charset="0"/>
                <a:ea typeface="宋体" panose="02010600030101010101" pitchFamily="2" charset="-122"/>
              </a:rPr>
              <a:t>、助人为乐说：</a:t>
            </a:r>
            <a:endParaRPr lang="zh-CN" altLang="en-US" sz="28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6635" name="Rectangle 11"/>
          <p:cNvSpPr/>
          <p:nvPr/>
        </p:nvSpPr>
        <p:spPr>
          <a:xfrm>
            <a:off x="6169025" y="3933825"/>
            <a:ext cx="3042920" cy="518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altLang="en-US" sz="2800" b="1" dirty="0">
                <a:solidFill>
                  <a:srgbClr val="3333CC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我能帮您做什么？</a:t>
            </a:r>
            <a:endParaRPr lang="zh-CN" altLang="en-US" sz="2800" b="1" dirty="0">
              <a:solidFill>
                <a:srgbClr val="3333CC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3803" name="Rectangle 12"/>
          <p:cNvSpPr/>
          <p:nvPr/>
        </p:nvSpPr>
        <p:spPr>
          <a:xfrm>
            <a:off x="3000375" y="4725988"/>
            <a:ext cx="3437890" cy="518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en-US" altLang="zh-CN" sz="2800" b="1">
                <a:latin typeface="Arial" panose="020B0604020202020204" pitchFamily="34" charset="0"/>
                <a:ea typeface="宋体" panose="02010600030101010101" pitchFamily="2" charset="-122"/>
              </a:rPr>
              <a:t>16</a:t>
            </a:r>
            <a:r>
              <a:rPr lang="zh-CN" altLang="en-US" sz="2800" b="1" dirty="0">
                <a:latin typeface="Arial" panose="020B0604020202020204" pitchFamily="34" charset="0"/>
                <a:ea typeface="宋体" panose="02010600030101010101" pitchFamily="2" charset="-122"/>
              </a:rPr>
              <a:t>、征求意见时说：</a:t>
            </a:r>
            <a:endParaRPr lang="zh-CN" altLang="en-US" sz="28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6637" name="Rectangle 13"/>
          <p:cNvSpPr/>
          <p:nvPr/>
        </p:nvSpPr>
        <p:spPr>
          <a:xfrm>
            <a:off x="6311900" y="4725988"/>
            <a:ext cx="1612900" cy="518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altLang="en-US" sz="2800" b="1" dirty="0">
                <a:solidFill>
                  <a:srgbClr val="FF33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请指教；</a:t>
            </a:r>
            <a:endParaRPr lang="zh-CN" altLang="en-US" sz="2800" b="1" dirty="0">
              <a:solidFill>
                <a:srgbClr val="FF33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3805" name="Rectangle 14"/>
          <p:cNvSpPr/>
          <p:nvPr/>
        </p:nvSpPr>
        <p:spPr>
          <a:xfrm>
            <a:off x="3071813" y="5518150"/>
            <a:ext cx="3080385" cy="518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en-US" altLang="zh-CN" sz="2800" b="1">
                <a:latin typeface="Arial" panose="020B0604020202020204" pitchFamily="34" charset="0"/>
                <a:ea typeface="宋体" panose="02010600030101010101" pitchFamily="2" charset="-122"/>
              </a:rPr>
              <a:t>17</a:t>
            </a:r>
            <a:r>
              <a:rPr lang="zh-CN" altLang="en-US" sz="2800" b="1" dirty="0">
                <a:latin typeface="Arial" panose="020B0604020202020204" pitchFamily="34" charset="0"/>
                <a:ea typeface="宋体" panose="02010600030101010101" pitchFamily="2" charset="-122"/>
              </a:rPr>
              <a:t>、表示慰问说：</a:t>
            </a:r>
            <a:endParaRPr lang="zh-CN" altLang="en-US" sz="28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6639" name="Rectangle 15"/>
          <p:cNvSpPr/>
          <p:nvPr/>
        </p:nvSpPr>
        <p:spPr>
          <a:xfrm>
            <a:off x="6240463" y="5445125"/>
            <a:ext cx="2685415" cy="518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altLang="en-US" sz="2800" b="1" dirty="0">
                <a:solidFill>
                  <a:srgbClr val="3333CC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给您添麻烦了。</a:t>
            </a:r>
            <a:endParaRPr lang="zh-CN" altLang="en-US" sz="2800" b="1" dirty="0">
              <a:solidFill>
                <a:srgbClr val="3333CC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3807" name="Rectangle 16"/>
          <p:cNvSpPr/>
          <p:nvPr/>
        </p:nvSpPr>
        <p:spPr>
          <a:xfrm>
            <a:off x="3000375" y="1484313"/>
            <a:ext cx="3258820" cy="518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en-US" altLang="zh-CN" sz="2800" b="1">
                <a:latin typeface="Arial" panose="020B0604020202020204" pitchFamily="34" charset="0"/>
                <a:ea typeface="宋体" panose="02010600030101010101" pitchFamily="2" charset="-122"/>
              </a:rPr>
              <a:t>11  </a:t>
            </a:r>
            <a:r>
              <a:rPr lang="zh-CN" altLang="en-US" sz="2800" b="1" dirty="0">
                <a:latin typeface="Arial" panose="020B0604020202020204" pitchFamily="34" charset="0"/>
                <a:ea typeface="宋体" panose="02010600030101010101" pitchFamily="2" charset="-122"/>
              </a:rPr>
              <a:t>中途先走时说：</a:t>
            </a:r>
            <a:endParaRPr lang="zh-CN" altLang="en-US" sz="28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6641" name="Rectangle 17"/>
          <p:cNvSpPr/>
          <p:nvPr/>
        </p:nvSpPr>
        <p:spPr>
          <a:xfrm>
            <a:off x="6240463" y="1412875"/>
            <a:ext cx="1612900" cy="518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altLang="en-US" sz="2800" b="1" dirty="0">
                <a:solidFill>
                  <a:srgbClr val="3333CC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失陪了；</a:t>
            </a:r>
            <a:endParaRPr lang="zh-CN" altLang="en-US" sz="2800" b="1" dirty="0">
              <a:solidFill>
                <a:srgbClr val="3333CC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3809" name="WordArt 19"/>
          <p:cNvSpPr>
            <a:spLocks noTextEdit="1"/>
          </p:cNvSpPr>
          <p:nvPr/>
        </p:nvSpPr>
        <p:spPr>
          <a:xfrm>
            <a:off x="2566988" y="333375"/>
            <a:ext cx="4392612" cy="873125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  <a:normAutofit/>
          </a:bodyPr>
          <a:p>
            <a:pPr algn="ctr" eaLnBrk="0" hangingPunct="0"/>
            <a:r>
              <a:rPr lang="zh-CN" altLang="en-US" sz="3600">
                <a:gradFill rotWithShape="1">
                  <a:gsLst>
                    <a:gs pos="0">
                      <a:srgbClr val="9999FF"/>
                    </a:gs>
                    <a:gs pos="100000">
                      <a:srgbClr val="009999"/>
                    </a:gs>
                  </a:gsLst>
                  <a:lin ang="5400000" scaled="1"/>
                  <a:tileRect/>
                </a:gradFill>
                <a:effectLst>
                  <a:outerShdw dist="53882" dir="2699999" algn="ctr" rotWithShape="0">
                    <a:srgbClr val="C0C0C0">
                      <a:alpha val="79999"/>
                    </a:srgbClr>
                  </a:outerShdw>
                </a:effectLst>
                <a:latin typeface="华文行楷" panose="02010800040101010101" charset="-122"/>
                <a:ea typeface="华文行楷" panose="02010800040101010101" charset="-122"/>
              </a:rPr>
              <a:t>常用文明礼貌用语</a:t>
            </a:r>
            <a:endParaRPr lang="zh-CN" altLang="en-US" sz="3600">
              <a:gradFill rotWithShape="1">
                <a:gsLst>
                  <a:gs pos="0">
                    <a:srgbClr val="9999FF"/>
                  </a:gs>
                  <a:gs pos="100000">
                    <a:srgbClr val="009999"/>
                  </a:gs>
                </a:gsLst>
                <a:lin ang="5400000" scaled="1"/>
                <a:tileRect/>
              </a:gradFill>
              <a:effectLst>
                <a:outerShdw dist="53882" dir="2699999" algn="ctr" rotWithShape="0">
                  <a:srgbClr val="C0C0C0">
                    <a:alpha val="79999"/>
                  </a:srgbClr>
                </a:outerShdw>
              </a:effectLst>
              <a:latin typeface="华文行楷" panose="02010800040101010101" charset="-122"/>
              <a:ea typeface="华文行楷" panose="0201080004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" fill="hold"/>
                                        <p:tgtEl>
                                          <p:spTgt spid="26641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" fill="hold"/>
                                        <p:tgtEl>
                                          <p:spTgt spid="26629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" fill="hold"/>
                                        <p:tgtEl>
                                          <p:spTgt spid="26631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" fill="hold"/>
                                        <p:tgtEl>
                                          <p:spTgt spid="26633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" fill="hold"/>
                                        <p:tgtEl>
                                          <p:spTgt spid="26635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" fill="hold"/>
                                        <p:tgtEl>
                                          <p:spTgt spid="26637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" fill="hold"/>
                                        <p:tgtEl>
                                          <p:spTgt spid="26639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31" grpId="0"/>
      <p:bldP spid="26633" grpId="0"/>
      <p:bldP spid="26635" grpId="0"/>
      <p:bldP spid="26637" grpId="0"/>
      <p:bldP spid="26639" grpId="0"/>
      <p:bldP spid="26641" grpId="0"/>
    </p:bld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00706" name="图片 200705" descr="slide0016_image068"/>
          <p:cNvPicPr>
            <a:picLocks noChangeAspect="1"/>
          </p:cNvPicPr>
          <p:nvPr/>
        </p:nvPicPr>
        <p:blipFill>
          <a:blip r:embed="rId1">
            <a:lum bright="12000" contrast="-17999"/>
          </a:blip>
          <a:stretch>
            <a:fillRect/>
          </a:stretch>
        </p:blipFill>
        <p:spPr>
          <a:xfrm>
            <a:off x="1524000" y="0"/>
            <a:ext cx="9144000" cy="705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0707" name="文本框 200706"/>
          <p:cNvSpPr txBox="1"/>
          <p:nvPr/>
        </p:nvSpPr>
        <p:spPr>
          <a:xfrm>
            <a:off x="2514600" y="1676400"/>
            <a:ext cx="7620000" cy="283464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>
              <a:spcBef>
                <a:spcPct val="50000"/>
              </a:spcBef>
            </a:pPr>
            <a:r>
              <a:rPr lang="zh-CN" altLang="en-US" sz="3600" b="1" dirty="0">
                <a:latin typeface="Arial" panose="020B0604020202020204" pitchFamily="34" charset="0"/>
                <a:ea typeface="宋体" panose="02010600030101010101" pitchFamily="2" charset="-122"/>
              </a:rPr>
              <a:t>        人们常说，礼仪是一封通向四方的推荐书，愿同学们都能手拿礼仪这封通向四方的推荐书，在今后与人的交往的过程中，交往顺利，成为受人欢迎受人尊感敬的人。</a:t>
            </a:r>
            <a:endParaRPr lang="zh-CN" altLang="en-US" sz="3600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00708" name="文本框 200707"/>
          <p:cNvSpPr txBox="1"/>
          <p:nvPr/>
        </p:nvSpPr>
        <p:spPr>
          <a:xfrm>
            <a:off x="2362200" y="533400"/>
            <a:ext cx="2819400" cy="70104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>
              <a:spcBef>
                <a:spcPct val="50000"/>
              </a:spcBef>
            </a:pPr>
            <a:r>
              <a:rPr lang="zh-CN" altLang="en-US" sz="4000" b="1" dirty="0">
                <a:latin typeface="Arial" panose="020B0604020202020204" pitchFamily="34" charset="0"/>
                <a:ea typeface="宋体" panose="02010600030101010101" pitchFamily="2" charset="-122"/>
              </a:rPr>
              <a:t>结束语：</a:t>
            </a:r>
            <a:endParaRPr lang="zh-CN" altLang="en-US" sz="4000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01730" name="图片 201729" descr="04060501272518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0" y="0"/>
            <a:ext cx="9144000" cy="69580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1731" name="矩形 201730"/>
          <p:cNvSpPr/>
          <p:nvPr/>
        </p:nvSpPr>
        <p:spPr>
          <a:xfrm>
            <a:off x="3581400" y="1447800"/>
            <a:ext cx="5029200" cy="35814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normAutofit/>
            <a:scene3d>
              <a:camera prst="legacyPerspectiveFront">
                <a:rot lat="20520000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p>
            <a:pPr algn="ctr" eaLnBrk="0" hangingPunct="0"/>
            <a:r>
              <a:rPr lang="zh-CN" altLang="en-US" sz="9600" b="1" i="1"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  <a:tileRect/>
                </a:gradFill>
                <a:latin typeface="隶书" panose="02010509060101010101" pitchFamily="49" charset="-122"/>
                <a:ea typeface="隶书" panose="02010509060101010101" pitchFamily="49" charset="-122"/>
              </a:rPr>
              <a:t>再见!</a:t>
            </a:r>
            <a:endParaRPr lang="zh-CN" altLang="en-US" sz="9600" b="1" i="1">
              <a:gradFill rotWithShape="0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  <a:tileRect/>
              </a:gra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017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017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宋体"/>
        <a:cs typeface=""/>
      </a:majorFont>
      <a:minorFont>
        <a:latin typeface="Tahoma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rayons">
  <a:themeElements>
    <a:clrScheme name="Crayons 1">
      <a:dk1>
        <a:srgbClr val="000000"/>
      </a:dk1>
      <a:lt1>
        <a:srgbClr val="FFFFFF"/>
      </a:lt1>
      <a:dk2>
        <a:srgbClr val="FF0000"/>
      </a:dk2>
      <a:lt2>
        <a:srgbClr val="FFB800"/>
      </a:lt2>
      <a:accent1>
        <a:srgbClr val="FFEF66"/>
      </a:accent1>
      <a:accent2>
        <a:srgbClr val="000000"/>
      </a:accent2>
      <a:accent3>
        <a:srgbClr val="FFFFFF"/>
      </a:accent3>
      <a:accent4>
        <a:srgbClr val="000000"/>
      </a:accent4>
      <a:accent5>
        <a:srgbClr val="FFF6B8"/>
      </a:accent5>
      <a:accent6>
        <a:srgbClr val="000000"/>
      </a:accent6>
      <a:hlink>
        <a:srgbClr val="00B200"/>
      </a:hlink>
      <a:folHlink>
        <a:srgbClr val="703DFF"/>
      </a:folHlink>
    </a:clrScheme>
    <a:fontScheme name="Crayons">
      <a:majorFont>
        <a:latin typeface="Comic Sans MS"/>
        <a:ea typeface="宋体"/>
        <a:cs typeface=""/>
      </a:majorFont>
      <a:minorFont>
        <a:latin typeface="Comic Sans MS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Crayons 1">
        <a:dk1>
          <a:srgbClr val="000000"/>
        </a:dk1>
        <a:lt1>
          <a:srgbClr val="FFFFFF"/>
        </a:lt1>
        <a:dk2>
          <a:srgbClr val="FF0000"/>
        </a:dk2>
        <a:lt2>
          <a:srgbClr val="FFB800"/>
        </a:lt2>
        <a:accent1>
          <a:srgbClr val="FFEF66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6B8"/>
        </a:accent5>
        <a:accent6>
          <a:srgbClr val="000000"/>
        </a:accent6>
        <a:hlink>
          <a:srgbClr val="00B200"/>
        </a:hlink>
        <a:folHlink>
          <a:srgbClr val="703D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2">
        <a:dk1>
          <a:srgbClr val="000000"/>
        </a:dk1>
        <a:lt1>
          <a:srgbClr val="FFFFFF"/>
        </a:lt1>
        <a:dk2>
          <a:srgbClr val="000000"/>
        </a:dk2>
        <a:lt2>
          <a:srgbClr val="99CCFF"/>
        </a:lt2>
        <a:accent1>
          <a:srgbClr val="CCCCFF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005C"/>
        </a:accent6>
        <a:hlink>
          <a:srgbClr val="00B200"/>
        </a:hlink>
        <a:folHlink>
          <a:srgbClr val="CCFF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3">
        <a:dk1>
          <a:srgbClr val="000000"/>
        </a:dk1>
        <a:lt1>
          <a:srgbClr val="FFFFFF"/>
        </a:lt1>
        <a:dk2>
          <a:srgbClr val="000000"/>
        </a:dk2>
        <a:lt2>
          <a:srgbClr val="3399FF"/>
        </a:lt2>
        <a:accent1>
          <a:srgbClr val="CCECFF"/>
        </a:accent1>
        <a:accent2>
          <a:srgbClr val="008080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007373"/>
        </a:accent6>
        <a:hlink>
          <a:srgbClr val="0099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4">
        <a:dk1>
          <a:srgbClr val="808000"/>
        </a:dk1>
        <a:lt1>
          <a:srgbClr val="FFFFFF"/>
        </a:lt1>
        <a:dk2>
          <a:srgbClr val="336600"/>
        </a:dk2>
        <a:lt2>
          <a:srgbClr val="FFFFFF"/>
        </a:lt2>
        <a:accent1>
          <a:srgbClr val="99CC00"/>
        </a:accent1>
        <a:accent2>
          <a:srgbClr val="003300"/>
        </a:accent2>
        <a:accent3>
          <a:srgbClr val="ADB8AA"/>
        </a:accent3>
        <a:accent4>
          <a:srgbClr val="DADADA"/>
        </a:accent4>
        <a:accent5>
          <a:srgbClr val="CAE2AA"/>
        </a:accent5>
        <a:accent6>
          <a:srgbClr val="002D00"/>
        </a:accent6>
        <a:hlink>
          <a:srgbClr val="CCCC00"/>
        </a:hlink>
        <a:folHlink>
          <a:srgbClr val="CCFF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5">
        <a:dk1>
          <a:srgbClr val="808080"/>
        </a:dk1>
        <a:lt1>
          <a:srgbClr val="FFFFFF"/>
        </a:lt1>
        <a:dk2>
          <a:srgbClr val="003366"/>
        </a:dk2>
        <a:lt2>
          <a:srgbClr val="CCECFF"/>
        </a:lt2>
        <a:accent1>
          <a:srgbClr val="33CCCC"/>
        </a:accent1>
        <a:accent2>
          <a:srgbClr val="006699"/>
        </a:accent2>
        <a:accent3>
          <a:srgbClr val="AAADB8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00FFFF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6">
        <a:dk1>
          <a:srgbClr val="6666FF"/>
        </a:dk1>
        <a:lt1>
          <a:srgbClr val="FFFFFF"/>
        </a:lt1>
        <a:dk2>
          <a:srgbClr val="000066"/>
        </a:dk2>
        <a:lt2>
          <a:srgbClr val="FFFFFF"/>
        </a:lt2>
        <a:accent1>
          <a:srgbClr val="33CCFF"/>
        </a:accent1>
        <a:accent2>
          <a:srgbClr val="0000FF"/>
        </a:accent2>
        <a:accent3>
          <a:srgbClr val="AAAAB8"/>
        </a:accent3>
        <a:accent4>
          <a:srgbClr val="DADADA"/>
        </a:accent4>
        <a:accent5>
          <a:srgbClr val="ADE2FF"/>
        </a:accent5>
        <a:accent6>
          <a:srgbClr val="0000E7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7">
        <a:dk1>
          <a:srgbClr val="000000"/>
        </a:dk1>
        <a:lt1>
          <a:srgbClr val="FFFFFF"/>
        </a:lt1>
        <a:dk2>
          <a:srgbClr val="800080"/>
        </a:dk2>
        <a:lt2>
          <a:srgbClr val="FFFFFF"/>
        </a:lt2>
        <a:accent1>
          <a:srgbClr val="CC66FF"/>
        </a:accent1>
        <a:accent2>
          <a:srgbClr val="990099"/>
        </a:accent2>
        <a:accent3>
          <a:srgbClr val="C0AAC0"/>
        </a:accent3>
        <a:accent4>
          <a:srgbClr val="DADADA"/>
        </a:accent4>
        <a:accent5>
          <a:srgbClr val="E2B8FF"/>
        </a:accent5>
        <a:accent6>
          <a:srgbClr val="8A008A"/>
        </a:accent6>
        <a:hlink>
          <a:srgbClr val="FF9900"/>
        </a:hlink>
        <a:folHlink>
          <a:srgbClr val="FF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8">
        <a:dk1>
          <a:srgbClr val="FF3300"/>
        </a:dk1>
        <a:lt1>
          <a:srgbClr val="FFFFFF"/>
        </a:lt1>
        <a:dk2>
          <a:srgbClr val="800000"/>
        </a:dk2>
        <a:lt2>
          <a:srgbClr val="FFFFCC"/>
        </a:lt2>
        <a:accent1>
          <a:srgbClr val="FF7C80"/>
        </a:accent1>
        <a:accent2>
          <a:srgbClr val="990000"/>
        </a:accent2>
        <a:accent3>
          <a:srgbClr val="C0AAAA"/>
        </a:accent3>
        <a:accent4>
          <a:srgbClr val="DADADA"/>
        </a:accent4>
        <a:accent5>
          <a:srgbClr val="FFBFC0"/>
        </a:accent5>
        <a:accent6>
          <a:srgbClr val="8A0000"/>
        </a:accent6>
        <a:hlink>
          <a:srgbClr val="FF66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空白设计模板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Blends</Template>
  <TotalTime>0</TotalTime>
  <Words>9906</Words>
  <Application>WPS 演示</Application>
  <PresentationFormat>在屏幕上显示</PresentationFormat>
  <Paragraphs>980</Paragraphs>
  <Slides>130</Slides>
  <Notes>5</Notes>
  <HiddenSlides>0</HiddenSlides>
  <MMClips>1</MMClips>
  <ScaleCrop>false</ScaleCrop>
  <HeadingPairs>
    <vt:vector size="8" baseType="variant">
      <vt:variant>
        <vt:lpstr>已用的字体</vt:lpstr>
      </vt:variant>
      <vt:variant>
        <vt:i4>23</vt:i4>
      </vt:variant>
      <vt:variant>
        <vt:lpstr>主题</vt:lpstr>
      </vt:variant>
      <vt:variant>
        <vt:i4>3</vt:i4>
      </vt:variant>
      <vt:variant>
        <vt:lpstr>嵌入 OLE 服务器</vt:lpstr>
      </vt:variant>
      <vt:variant>
        <vt:i4>4</vt:i4>
      </vt:variant>
      <vt:variant>
        <vt:lpstr>幻灯片标题</vt:lpstr>
      </vt:variant>
      <vt:variant>
        <vt:i4>130</vt:i4>
      </vt:variant>
    </vt:vector>
  </HeadingPairs>
  <TitlesOfParts>
    <vt:vector size="160" baseType="lpstr">
      <vt:lpstr>Arial</vt:lpstr>
      <vt:lpstr>宋体</vt:lpstr>
      <vt:lpstr>Wingdings</vt:lpstr>
      <vt:lpstr>Arial Black</vt:lpstr>
      <vt:lpstr>Tahoma</vt:lpstr>
      <vt:lpstr>Comic Sans MS</vt:lpstr>
      <vt:lpstr>黑体</vt:lpstr>
      <vt:lpstr>华文新魏</vt:lpstr>
      <vt:lpstr>楷体_GB2312</vt:lpstr>
      <vt:lpstr>微软雅黑</vt:lpstr>
      <vt:lpstr>Arial Unicode MS</vt:lpstr>
      <vt:lpstr>方正琥珀简体</vt:lpstr>
      <vt:lpstr>Times New Roman</vt:lpstr>
      <vt:lpstr>幼圆</vt:lpstr>
      <vt:lpstr>华文行楷</vt:lpstr>
      <vt:lpstr>.number one.</vt:lpstr>
      <vt:lpstr>华文彩云</vt:lpstr>
      <vt:lpstr>方正水柱简体</vt:lpstr>
      <vt:lpstr>隶书</vt:lpstr>
      <vt:lpstr>华文中宋</vt:lpstr>
      <vt:lpstr>Calibri</vt:lpstr>
      <vt:lpstr>新宋体</vt:lpstr>
      <vt:lpstr>Segoe Print</vt:lpstr>
      <vt:lpstr>Blends</vt:lpstr>
      <vt:lpstr>Crayons</vt:lpstr>
      <vt:lpstr>1_空白设计模板</vt:lpstr>
      <vt:lpstr>Package</vt:lpstr>
      <vt:lpstr>Paint.Picture</vt:lpstr>
      <vt:lpstr>Paint.Picture</vt:lpstr>
      <vt:lpstr>Paint.Picture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 读到这里，你也许会哑然失笑。笑过之后，你从故事中是不是可以得到一些启示：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校园十大不文明行为调查结果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思考：</vt:lpstr>
      <vt:lpstr>礼仪是一门学问，有特定的要求。按礼仪去做，有助于我们进一步提升道德水平和精神境界，会使我们变得优雅可亲，更容易被人接纳。</vt:lpstr>
      <vt:lpstr>   社交礼仪涉及的方面很多，每个方面都有具体的要求。社交礼仪不是自然形成的而是不断学习、观察和思考的。遵守健康、文明的社交礼仪是展示我们优雅风采和高尚品德的具体要求，也是我们与他人顺利进行交往的前提。</vt:lpstr>
      <vt:lpstr>因礼仪而优雅</vt:lpstr>
      <vt:lpstr>PowerPoint 演示文稿</vt:lpstr>
      <vt:lpstr>PowerPoint 演示文稿</vt:lpstr>
      <vt:lpstr>PowerPoint 演示文稿</vt:lpstr>
      <vt:lpstr>PowerPoint 演示文稿</vt:lpstr>
      <vt:lpstr>一、大学生在校礼仪知多少</vt:lpstr>
      <vt:lpstr>PowerPoint 演示文稿</vt:lpstr>
      <vt:lpstr>坐姿、站姿、步态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握手的礼仪</vt:lpstr>
      <vt:lpstr>PowerPoint 演示文稿</vt:lpstr>
      <vt:lpstr>学生日常文明礼仪 </vt:lpstr>
      <vt:lpstr>PowerPoint 演示文稿</vt:lpstr>
      <vt:lpstr>二、大学生在家礼仪知多少</vt:lpstr>
      <vt:lpstr>生活礼仪（吃饭礼仪）</vt:lpstr>
      <vt:lpstr>调查：你知道子女对父母的礼仪吗？</vt:lpstr>
      <vt:lpstr>PowerPoint 演示文稿</vt:lpstr>
      <vt:lpstr>PowerPoint 演示文稿</vt:lpstr>
      <vt:lpstr>PowerPoint 演示文稿</vt:lpstr>
      <vt:lpstr>电话礼仪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想管住自己为什么管不住呢？</vt:lpstr>
      <vt:lpstr>PowerPoint 演示文稿</vt:lpstr>
      <vt:lpstr>一个高素质的人应该拥有以下几方面的良好习惯：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猜词游戏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该资料由书利华教育网【www.ShuLiHua.net】为您整理提供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该资料由书利华教育网【www.ShuLiHua.net】为您整理提供</dc:title>
  <dc:creator>该资料由书利华教育网【www.ShuLiHua.net】为您整理提供</dc:creator>
  <cp:keywords>该资料由书利华教育网【www.ShuLiHua.net】为您整理提供</cp:keywords>
  <dc:description>该资料由书利华教育网【www.ShuLiHua.net】为您整理提供</dc:description>
  <dc:subject>该资料由书利华教育网【www.ShuLiHua.net】为您整理提供</dc:subject>
  <cp:category>该资料由书利华教育网【www.ShuLiHua.net】为您整理提供</cp:category>
  <cp:lastModifiedBy>Administrator</cp:lastModifiedBy>
  <cp:revision>124</cp:revision>
  <dcterms:created xsi:type="dcterms:W3CDTF">2003-10-24T00:00:00Z</dcterms:created>
  <dcterms:modified xsi:type="dcterms:W3CDTF">2019-11-04T12:44:56Z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2052-10.1.0.6929</vt:lpwstr>
  </property>
</Properties>
</file>